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90" r:id="rId2"/>
    <p:sldId id="261" r:id="rId3"/>
    <p:sldId id="260" r:id="rId4"/>
    <p:sldId id="259" r:id="rId5"/>
    <p:sldId id="258" r:id="rId6"/>
    <p:sldId id="291" r:id="rId7"/>
    <p:sldId id="262" r:id="rId8"/>
    <p:sldId id="264" r:id="rId9"/>
    <p:sldId id="296" r:id="rId10"/>
    <p:sldId id="267" r:id="rId11"/>
    <p:sldId id="268" r:id="rId12"/>
    <p:sldId id="269" r:id="rId13"/>
    <p:sldId id="297" r:id="rId14"/>
    <p:sldId id="298" r:id="rId15"/>
    <p:sldId id="299" r:id="rId16"/>
    <p:sldId id="300" r:id="rId17"/>
    <p:sldId id="280" r:id="rId18"/>
    <p:sldId id="287" r:id="rId19"/>
    <p:sldId id="289" r:id="rId20"/>
    <p:sldId id="293" r:id="rId21"/>
    <p:sldId id="294" r:id="rId22"/>
    <p:sldId id="295" r:id="rId23"/>
    <p:sldId id="278" r:id="rId24"/>
    <p:sldId id="274" r:id="rId25"/>
    <p:sldId id="275" r:id="rId26"/>
    <p:sldId id="29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151578"/>
    <a:srgbClr val="CCCC00"/>
    <a:srgbClr val="FFCCFF"/>
    <a:srgbClr val="FF0000"/>
    <a:srgbClr val="0099CC"/>
    <a:srgbClr val="337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image" Target="../media/image125.jpeg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image" Target="../media/image125.jpeg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F4A20E-2E46-4E14-88EA-C07918EB3782}" type="doc">
      <dgm:prSet loTypeId="urn:microsoft.com/office/officeart/2005/8/layout/vList3" loCatId="list" qsTypeId="urn:microsoft.com/office/officeart/2005/8/quickstyle/simple4" qsCatId="simple" csTypeId="urn:microsoft.com/office/officeart/2005/8/colors/accent1_3" csCatId="accent1" phldr="1"/>
      <dgm:spPr/>
    </dgm:pt>
    <dgm:pt modelId="{29CFBEBC-9E62-41AD-BCC8-D41D95CFBEFB}">
      <dgm:prSet phldrT="[Testo]"/>
      <dgm:spPr>
        <a:xfrm rot="10800000">
          <a:off x="1345157" y="60"/>
          <a:ext cx="4940617" cy="402863"/>
        </a:xfr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0"/>
                <a:satOff val="0"/>
                <a:lumOff val="0"/>
                <a:alphaOff val="0"/>
                <a:tint val="98000"/>
                <a:lumMod val="102000"/>
              </a:srgbClr>
              <a:srgbClr val="418AB3">
                <a:shade val="80000"/>
                <a:hueOff val="0"/>
                <a:satOff val="0"/>
                <a:lumOff val="0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gm:spPr>
      <dgm:t>
        <a:bodyPr/>
        <a:lstStyle/>
        <a:p>
          <a:r>
            <a:rPr lang="it-IT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Computing</a:t>
          </a:r>
          <a:endParaRPr lang="en-US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gm:t>
    </dgm:pt>
    <dgm:pt modelId="{4E775959-9415-4A54-9EDC-A8D976C79F52}" type="parTrans" cxnId="{207FABD8-3D17-4A4A-ABE8-3139DC7EC567}">
      <dgm:prSet/>
      <dgm:spPr/>
      <dgm:t>
        <a:bodyPr/>
        <a:lstStyle/>
        <a:p>
          <a:endParaRPr lang="en-US"/>
        </a:p>
      </dgm:t>
    </dgm:pt>
    <dgm:pt modelId="{0D4109DD-E43A-45A7-AB4F-1E69395FFF61}" type="sibTrans" cxnId="{207FABD8-3D17-4A4A-ABE8-3139DC7EC567}">
      <dgm:prSet/>
      <dgm:spPr/>
      <dgm:t>
        <a:bodyPr/>
        <a:lstStyle/>
        <a:p>
          <a:endParaRPr lang="en-US"/>
        </a:p>
      </dgm:t>
    </dgm:pt>
    <dgm:pt modelId="{B753EBB9-E840-49A5-9AA3-A80A8A09DCCB}">
      <dgm:prSet phldrT="[Testo]"/>
      <dgm:spPr>
        <a:xfrm rot="10800000">
          <a:off x="1345157" y="1046302"/>
          <a:ext cx="4940617" cy="402863"/>
        </a:xfr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109442"/>
                <a:satOff val="-4708"/>
                <a:lumOff val="9338"/>
                <a:alphaOff val="0"/>
                <a:tint val="98000"/>
                <a:lumMod val="102000"/>
              </a:srgbClr>
              <a:srgbClr val="418AB3">
                <a:shade val="80000"/>
                <a:hueOff val="109442"/>
                <a:satOff val="-4708"/>
                <a:lumOff val="9338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gm:spPr>
      <dgm:t>
        <a:bodyPr/>
        <a:lstStyle/>
        <a:p>
          <a:r>
            <a:rPr lang="it-IT" dirty="0" err="1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Monitoring</a:t>
          </a:r>
          <a:endParaRPr lang="en-US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gm:t>
    </dgm:pt>
    <dgm:pt modelId="{ECA5FCB7-9C98-4CA8-B157-354614B4BAD2}" type="parTrans" cxnId="{BFA6DB7A-B40D-45C1-91AD-9C16B600EA9D}">
      <dgm:prSet/>
      <dgm:spPr/>
      <dgm:t>
        <a:bodyPr/>
        <a:lstStyle/>
        <a:p>
          <a:endParaRPr lang="en-US"/>
        </a:p>
      </dgm:t>
    </dgm:pt>
    <dgm:pt modelId="{9B093FA7-1F00-47A0-849D-B8B570E5D4BF}" type="sibTrans" cxnId="{BFA6DB7A-B40D-45C1-91AD-9C16B600EA9D}">
      <dgm:prSet/>
      <dgm:spPr/>
      <dgm:t>
        <a:bodyPr/>
        <a:lstStyle/>
        <a:p>
          <a:endParaRPr lang="en-US"/>
        </a:p>
      </dgm:t>
    </dgm:pt>
    <dgm:pt modelId="{DDB126DA-C505-4033-8412-1F03EEF1DB3B}">
      <dgm:prSet phldrT="[Testo]"/>
      <dgm:spPr>
        <a:xfrm rot="10800000">
          <a:off x="1345157" y="1569424"/>
          <a:ext cx="4940617" cy="402863"/>
        </a:xfr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164162"/>
                <a:satOff val="-7062"/>
                <a:lumOff val="14007"/>
                <a:alphaOff val="0"/>
                <a:tint val="98000"/>
                <a:lumMod val="102000"/>
              </a:srgbClr>
              <a:srgbClr val="418AB3">
                <a:shade val="80000"/>
                <a:hueOff val="164162"/>
                <a:satOff val="-7062"/>
                <a:lumOff val="14007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gm:spPr>
      <dgm:t>
        <a:bodyPr/>
        <a:lstStyle/>
        <a:p>
          <a:r>
            <a:rPr lang="it-IT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Auto </a:t>
          </a:r>
          <a:r>
            <a:rPr lang="it-IT" dirty="0" err="1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Scaling</a:t>
          </a:r>
          <a:endParaRPr lang="en-US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gm:t>
    </dgm:pt>
    <dgm:pt modelId="{BFA24C2A-A584-4B21-A282-30C562A0FDCB}" type="parTrans" cxnId="{85C3B9CC-45FB-4220-9A74-B0C2ADCAFA0A}">
      <dgm:prSet/>
      <dgm:spPr/>
      <dgm:t>
        <a:bodyPr/>
        <a:lstStyle/>
        <a:p>
          <a:endParaRPr lang="en-US"/>
        </a:p>
      </dgm:t>
    </dgm:pt>
    <dgm:pt modelId="{518BD79D-FE2C-4BEF-85F3-F2D82EDC32E1}" type="sibTrans" cxnId="{85C3B9CC-45FB-4220-9A74-B0C2ADCAFA0A}">
      <dgm:prSet/>
      <dgm:spPr/>
      <dgm:t>
        <a:bodyPr/>
        <a:lstStyle/>
        <a:p>
          <a:endParaRPr lang="en-US"/>
        </a:p>
      </dgm:t>
    </dgm:pt>
    <dgm:pt modelId="{3B66B4E2-849E-441F-BC65-F0976A931DCC}">
      <dgm:prSet phldrT="[Testo]"/>
      <dgm:spPr>
        <a:xfrm rot="10800000">
          <a:off x="1345157" y="2615666"/>
          <a:ext cx="4940617" cy="402863"/>
        </a:xfr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273604"/>
                <a:satOff val="-11770"/>
                <a:lumOff val="23345"/>
                <a:alphaOff val="0"/>
                <a:tint val="98000"/>
                <a:lumMod val="102000"/>
              </a:srgbClr>
              <a:srgbClr val="418AB3">
                <a:shade val="80000"/>
                <a:hueOff val="273604"/>
                <a:satOff val="-11770"/>
                <a:lumOff val="23345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gm:spPr>
      <dgm:t>
        <a:bodyPr/>
        <a:lstStyle/>
        <a:p>
          <a:r>
            <a:rPr lang="it-IT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Routing</a:t>
          </a:r>
          <a:endParaRPr lang="en-US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gm:t>
    </dgm:pt>
    <dgm:pt modelId="{65BF74F0-F311-4048-BFBE-0CF8383DDAE1}" type="parTrans" cxnId="{FCE47FFE-F146-416E-AD66-E9B4921DE614}">
      <dgm:prSet/>
      <dgm:spPr/>
      <dgm:t>
        <a:bodyPr/>
        <a:lstStyle/>
        <a:p>
          <a:endParaRPr lang="en-US"/>
        </a:p>
      </dgm:t>
    </dgm:pt>
    <dgm:pt modelId="{0A595C9A-EC48-4BB3-B8F2-EA7E0313FB48}" type="sibTrans" cxnId="{FCE47FFE-F146-416E-AD66-E9B4921DE614}">
      <dgm:prSet/>
      <dgm:spPr/>
      <dgm:t>
        <a:bodyPr/>
        <a:lstStyle/>
        <a:p>
          <a:endParaRPr lang="en-US"/>
        </a:p>
      </dgm:t>
    </dgm:pt>
    <dgm:pt modelId="{D9EA34DB-F29C-4EE9-871F-11C367B7425A}">
      <dgm:prSet phldrT="[Testo]"/>
      <dgm:spPr>
        <a:xfrm rot="10800000">
          <a:off x="1345157" y="523181"/>
          <a:ext cx="4940617" cy="402863"/>
        </a:xfr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54721"/>
                <a:satOff val="-2354"/>
                <a:lumOff val="4669"/>
                <a:alphaOff val="0"/>
                <a:tint val="98000"/>
                <a:lumMod val="102000"/>
              </a:srgbClr>
              <a:srgbClr val="418AB3">
                <a:shade val="80000"/>
                <a:hueOff val="54721"/>
                <a:satOff val="-2354"/>
                <a:lumOff val="4669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gm:spPr>
      <dgm:t>
        <a:bodyPr/>
        <a:lstStyle/>
        <a:p>
          <a:r>
            <a:rPr lang="it-IT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Storage</a:t>
          </a:r>
          <a:endParaRPr lang="en-US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gm:t>
    </dgm:pt>
    <dgm:pt modelId="{9D5587F4-3865-47A3-8695-96344EBC7683}" type="parTrans" cxnId="{157AD365-3B71-4962-B8D0-782A296FC7F8}">
      <dgm:prSet/>
      <dgm:spPr/>
      <dgm:t>
        <a:bodyPr/>
        <a:lstStyle/>
        <a:p>
          <a:endParaRPr lang="en-US"/>
        </a:p>
      </dgm:t>
    </dgm:pt>
    <dgm:pt modelId="{23239034-5DF4-4838-80F0-7CFDDAD2982B}" type="sibTrans" cxnId="{157AD365-3B71-4962-B8D0-782A296FC7F8}">
      <dgm:prSet/>
      <dgm:spPr/>
      <dgm:t>
        <a:bodyPr/>
        <a:lstStyle/>
        <a:p>
          <a:endParaRPr lang="en-US"/>
        </a:p>
      </dgm:t>
    </dgm:pt>
    <dgm:pt modelId="{E333AE41-9DFD-D445-93C0-4839335A788D}">
      <dgm:prSet phldrT="[Testo]"/>
      <dgm:spPr>
        <a:xfrm rot="10800000">
          <a:off x="1345157" y="3138788"/>
          <a:ext cx="4940617" cy="402863"/>
        </a:xfr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328325"/>
                <a:satOff val="-14124"/>
                <a:lumOff val="28014"/>
                <a:alphaOff val="0"/>
                <a:tint val="98000"/>
                <a:lumMod val="102000"/>
              </a:srgbClr>
              <a:srgbClr val="418AB3">
                <a:shade val="80000"/>
                <a:hueOff val="328325"/>
                <a:satOff val="-14124"/>
                <a:lumOff val="28014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NoSQL Database Clustering</a:t>
          </a:r>
          <a:endParaRPr lang="en-US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gm:t>
    </dgm:pt>
    <dgm:pt modelId="{8EDA7A00-C99C-194B-8188-5AEF9E071666}" type="parTrans" cxnId="{8BA139FB-4A87-4D42-8776-41DB7DB238B2}">
      <dgm:prSet/>
      <dgm:spPr/>
      <dgm:t>
        <a:bodyPr/>
        <a:lstStyle/>
        <a:p>
          <a:endParaRPr lang="en-GB"/>
        </a:p>
      </dgm:t>
    </dgm:pt>
    <dgm:pt modelId="{3BFA523D-B13F-4346-A4FB-909A03469828}" type="sibTrans" cxnId="{8BA139FB-4A87-4D42-8776-41DB7DB238B2}">
      <dgm:prSet/>
      <dgm:spPr/>
      <dgm:t>
        <a:bodyPr/>
        <a:lstStyle/>
        <a:p>
          <a:endParaRPr lang="en-GB"/>
        </a:p>
      </dgm:t>
    </dgm:pt>
    <dgm:pt modelId="{DCE66D78-FB89-DA49-8146-7921E9DBB88C}">
      <dgm:prSet phldrT="[Testo]"/>
      <dgm:spPr>
        <a:xfrm rot="10800000">
          <a:off x="1345157" y="2092545"/>
          <a:ext cx="4940617" cy="402863"/>
        </a:xfr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218883"/>
                <a:satOff val="-9416"/>
                <a:lumOff val="18676"/>
                <a:alphaOff val="0"/>
                <a:tint val="98000"/>
                <a:lumMod val="102000"/>
              </a:srgbClr>
              <a:srgbClr val="418AB3">
                <a:shade val="80000"/>
                <a:hueOff val="218883"/>
                <a:satOff val="-9416"/>
                <a:lumOff val="18676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Load Balancing</a:t>
          </a:r>
          <a:endParaRPr lang="en-US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gm:t>
    </dgm:pt>
    <dgm:pt modelId="{DD4F7395-0647-2C4C-9A9A-C0D8F6694F88}" type="parTrans" cxnId="{DF33D7BA-7133-2848-8825-833DB943EAA6}">
      <dgm:prSet/>
      <dgm:spPr/>
      <dgm:t>
        <a:bodyPr/>
        <a:lstStyle/>
        <a:p>
          <a:endParaRPr lang="en-GB"/>
        </a:p>
      </dgm:t>
    </dgm:pt>
    <dgm:pt modelId="{F2742780-56EF-D14B-A642-B6B65F585C91}" type="sibTrans" cxnId="{DF33D7BA-7133-2848-8825-833DB943EAA6}">
      <dgm:prSet/>
      <dgm:spPr/>
      <dgm:t>
        <a:bodyPr/>
        <a:lstStyle/>
        <a:p>
          <a:endParaRPr lang="en-GB"/>
        </a:p>
      </dgm:t>
    </dgm:pt>
    <dgm:pt modelId="{D640B57A-27B9-4D7A-B0F5-551C551E4C8C}" type="pres">
      <dgm:prSet presAssocID="{75F4A20E-2E46-4E14-88EA-C07918EB3782}" presName="linearFlow" presStyleCnt="0">
        <dgm:presLayoutVars>
          <dgm:dir/>
          <dgm:resizeHandles val="exact"/>
        </dgm:presLayoutVars>
      </dgm:prSet>
      <dgm:spPr/>
    </dgm:pt>
    <dgm:pt modelId="{36BA3824-3E66-4556-8B40-E9E98A402383}" type="pres">
      <dgm:prSet presAssocID="{29CFBEBC-9E62-41AD-BCC8-D41D95CFBEFB}" presName="composite" presStyleCnt="0"/>
      <dgm:spPr/>
    </dgm:pt>
    <dgm:pt modelId="{684E5984-2341-4C83-8BE9-5915297D1ABA}" type="pres">
      <dgm:prSet presAssocID="{29CFBEBC-9E62-41AD-BCC8-D41D95CFBEFB}" presName="imgShp" presStyleLbl="fgImgPlace1" presStyleIdx="0" presStyleCnt="7"/>
      <dgm:spPr>
        <a:xfrm>
          <a:off x="1143725" y="60"/>
          <a:ext cx="402863" cy="4028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gm:spPr>
    </dgm:pt>
    <dgm:pt modelId="{61D6D6D1-ABE6-4857-9A91-6F6C78CAF0CC}" type="pres">
      <dgm:prSet presAssocID="{29CFBEBC-9E62-41AD-BCC8-D41D95CFBEFB}" presName="txShp" presStyleLbl="node1" presStyleIdx="0" presStyleCnt="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C24B03F2-FE2F-42EE-9CD3-FFA7F6C78C31}" type="pres">
      <dgm:prSet presAssocID="{0D4109DD-E43A-45A7-AB4F-1E69395FFF61}" presName="spacing" presStyleCnt="0"/>
      <dgm:spPr/>
    </dgm:pt>
    <dgm:pt modelId="{6AA5CC74-9EF8-4EDA-996C-1F5AB63BB181}" type="pres">
      <dgm:prSet presAssocID="{D9EA34DB-F29C-4EE9-871F-11C367B7425A}" presName="composite" presStyleCnt="0"/>
      <dgm:spPr/>
    </dgm:pt>
    <dgm:pt modelId="{9E6C1133-5CFB-4DD0-8E07-B8B81510A36E}" type="pres">
      <dgm:prSet presAssocID="{D9EA34DB-F29C-4EE9-871F-11C367B7425A}" presName="imgShp" presStyleLbl="fgImgPlace1" presStyleIdx="1" presStyleCnt="7"/>
      <dgm:spPr>
        <a:xfrm>
          <a:off x="1143725" y="523181"/>
          <a:ext cx="402863" cy="40286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gm:spPr>
    </dgm:pt>
    <dgm:pt modelId="{BF45025B-6CD1-4BB5-BE53-0EA75F249605}" type="pres">
      <dgm:prSet presAssocID="{D9EA34DB-F29C-4EE9-871F-11C367B7425A}" presName="txShp" presStyleLbl="node1" presStyleIdx="1" presStyleCnt="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DA919A17-5D6A-4023-BDB6-0CAF23B7F0B3}" type="pres">
      <dgm:prSet presAssocID="{23239034-5DF4-4838-80F0-7CFDDAD2982B}" presName="spacing" presStyleCnt="0"/>
      <dgm:spPr/>
    </dgm:pt>
    <dgm:pt modelId="{74E78D78-5A08-444D-A450-6664C845DDEB}" type="pres">
      <dgm:prSet presAssocID="{B753EBB9-E840-49A5-9AA3-A80A8A09DCCB}" presName="composite" presStyleCnt="0"/>
      <dgm:spPr/>
    </dgm:pt>
    <dgm:pt modelId="{410E7DDA-A986-48D4-ACAB-AFF1D25FE910}" type="pres">
      <dgm:prSet presAssocID="{B753EBB9-E840-49A5-9AA3-A80A8A09DCCB}" presName="imgShp" presStyleLbl="fgImgPlace1" presStyleIdx="2" presStyleCnt="7"/>
      <dgm:spPr>
        <a:xfrm>
          <a:off x="1143725" y="1046302"/>
          <a:ext cx="402863" cy="40286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gm:spPr>
    </dgm:pt>
    <dgm:pt modelId="{A655EFBC-1E5B-47C4-9114-5F7FADA51E8D}" type="pres">
      <dgm:prSet presAssocID="{B753EBB9-E840-49A5-9AA3-A80A8A09DCCB}" presName="txShp" presStyleLbl="node1" presStyleIdx="2" presStyleCnt="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8B0341BD-E04B-4C1C-ADAC-1CFE217A8879}" type="pres">
      <dgm:prSet presAssocID="{9B093FA7-1F00-47A0-849D-B8B570E5D4BF}" presName="spacing" presStyleCnt="0"/>
      <dgm:spPr/>
    </dgm:pt>
    <dgm:pt modelId="{CA39296D-4C34-421D-B7A9-DA7F43110DF9}" type="pres">
      <dgm:prSet presAssocID="{DDB126DA-C505-4033-8412-1F03EEF1DB3B}" presName="composite" presStyleCnt="0"/>
      <dgm:spPr/>
    </dgm:pt>
    <dgm:pt modelId="{001B6813-FC36-44A7-A39F-0ED379ACA176}" type="pres">
      <dgm:prSet presAssocID="{DDB126DA-C505-4033-8412-1F03EEF1DB3B}" presName="imgShp" presStyleLbl="fgImgPlace1" presStyleIdx="3" presStyleCnt="7"/>
      <dgm:spPr>
        <a:xfrm>
          <a:off x="1143725" y="1569424"/>
          <a:ext cx="402863" cy="40286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</dgm:spPr>
    </dgm:pt>
    <dgm:pt modelId="{10AA3818-210D-427A-BF37-480BD2FD0DBB}" type="pres">
      <dgm:prSet presAssocID="{DDB126DA-C505-4033-8412-1F03EEF1DB3B}" presName="txShp" presStyleLbl="node1" presStyleIdx="3" presStyleCnt="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12F222AF-1843-4FC3-A6E2-F0F3903D6DEA}" type="pres">
      <dgm:prSet presAssocID="{518BD79D-FE2C-4BEF-85F3-F2D82EDC32E1}" presName="spacing" presStyleCnt="0"/>
      <dgm:spPr/>
    </dgm:pt>
    <dgm:pt modelId="{406AE608-188F-BE4B-93A0-59550C91C41A}" type="pres">
      <dgm:prSet presAssocID="{DCE66D78-FB89-DA49-8146-7921E9DBB88C}" presName="composite" presStyleCnt="0"/>
      <dgm:spPr/>
    </dgm:pt>
    <dgm:pt modelId="{49949510-276E-FE43-BFD9-6701EAAB4ECC}" type="pres">
      <dgm:prSet presAssocID="{DCE66D78-FB89-DA49-8146-7921E9DBB88C}" presName="imgShp" presStyleLbl="fgImgPlace1" presStyleIdx="4" presStyleCnt="7"/>
      <dgm:spPr>
        <a:xfrm>
          <a:off x="1143725" y="2092545"/>
          <a:ext cx="402863" cy="40286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gm:spPr>
    </dgm:pt>
    <dgm:pt modelId="{D6FCF6E2-152A-6042-8664-7D61A33B1EFE}" type="pres">
      <dgm:prSet presAssocID="{DCE66D78-FB89-DA49-8146-7921E9DBB88C}" presName="txShp" presStyleLbl="node1" presStyleIdx="4" presStyleCnt="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GB"/>
        </a:p>
      </dgm:t>
    </dgm:pt>
    <dgm:pt modelId="{E4103856-D2D6-7D42-91CA-CC7EDB993BDF}" type="pres">
      <dgm:prSet presAssocID="{F2742780-56EF-D14B-A642-B6B65F585C91}" presName="spacing" presStyleCnt="0"/>
      <dgm:spPr/>
    </dgm:pt>
    <dgm:pt modelId="{87A205F9-1CC2-4364-92A9-BC3086E7A5EF}" type="pres">
      <dgm:prSet presAssocID="{3B66B4E2-849E-441F-BC65-F0976A931DCC}" presName="composite" presStyleCnt="0"/>
      <dgm:spPr/>
    </dgm:pt>
    <dgm:pt modelId="{F99468CF-C2B6-43A5-B1C5-F1869ACC5EAF}" type="pres">
      <dgm:prSet presAssocID="{3B66B4E2-849E-441F-BC65-F0976A931DCC}" presName="imgShp" presStyleLbl="fgImgPlace1" presStyleIdx="5" presStyleCnt="7"/>
      <dgm:spPr>
        <a:xfrm>
          <a:off x="1143725" y="2615666"/>
          <a:ext cx="402863" cy="402863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</dgm:spPr>
    </dgm:pt>
    <dgm:pt modelId="{F6E84937-F59C-407C-AAE0-25596E181DA5}" type="pres">
      <dgm:prSet presAssocID="{3B66B4E2-849E-441F-BC65-F0976A931DCC}" presName="txShp" presStyleLbl="node1" presStyleIdx="5" presStyleCnt="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C918D1E5-D1C9-3F4A-A852-5EDAD6505B58}" type="pres">
      <dgm:prSet presAssocID="{0A595C9A-EC48-4BB3-B8F2-EA7E0313FB48}" presName="spacing" presStyleCnt="0"/>
      <dgm:spPr/>
    </dgm:pt>
    <dgm:pt modelId="{F2DC259F-3C47-A54B-B0B9-C99098AF856B}" type="pres">
      <dgm:prSet presAssocID="{E333AE41-9DFD-D445-93C0-4839335A788D}" presName="composite" presStyleCnt="0"/>
      <dgm:spPr/>
    </dgm:pt>
    <dgm:pt modelId="{2C5D1811-A865-544C-861E-67811CF4DBA8}" type="pres">
      <dgm:prSet presAssocID="{E333AE41-9DFD-D445-93C0-4839335A788D}" presName="imgShp" presStyleLbl="fgImgPlace1" presStyleIdx="6" presStyleCnt="7"/>
      <dgm:spPr>
        <a:xfrm>
          <a:off x="1143725" y="3138788"/>
          <a:ext cx="402863" cy="402863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</dgm:spPr>
    </dgm:pt>
    <dgm:pt modelId="{800AE79B-288F-614E-B3AA-E3327109AC4F}" type="pres">
      <dgm:prSet presAssocID="{E333AE41-9DFD-D445-93C0-4839335A788D}" presName="txShp" presStyleLbl="node1" presStyleIdx="6" presStyleCnt="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GB"/>
        </a:p>
      </dgm:t>
    </dgm:pt>
  </dgm:ptLst>
  <dgm:cxnLst>
    <dgm:cxn modelId="{96A9EA8E-2B40-4F56-A720-B82EABEEF41E}" type="presOf" srcId="{DDB126DA-C505-4033-8412-1F03EEF1DB3B}" destId="{10AA3818-210D-427A-BF37-480BD2FD0DBB}" srcOrd="0" destOrd="0" presId="urn:microsoft.com/office/officeart/2005/8/layout/vList3"/>
    <dgm:cxn modelId="{8BA139FB-4A87-4D42-8776-41DB7DB238B2}" srcId="{75F4A20E-2E46-4E14-88EA-C07918EB3782}" destId="{E333AE41-9DFD-D445-93C0-4839335A788D}" srcOrd="6" destOrd="0" parTransId="{8EDA7A00-C99C-194B-8188-5AEF9E071666}" sibTransId="{3BFA523D-B13F-4346-A4FB-909A03469828}"/>
    <dgm:cxn modelId="{FCE47FFE-F146-416E-AD66-E9B4921DE614}" srcId="{75F4A20E-2E46-4E14-88EA-C07918EB3782}" destId="{3B66B4E2-849E-441F-BC65-F0976A931DCC}" srcOrd="5" destOrd="0" parTransId="{65BF74F0-F311-4048-BFBE-0CF8383DDAE1}" sibTransId="{0A595C9A-EC48-4BB3-B8F2-EA7E0313FB48}"/>
    <dgm:cxn modelId="{9983D848-551A-4B76-938C-B4CCCF4515F3}" type="presOf" srcId="{DCE66D78-FB89-DA49-8146-7921E9DBB88C}" destId="{D6FCF6E2-152A-6042-8664-7D61A33B1EFE}" srcOrd="0" destOrd="0" presId="urn:microsoft.com/office/officeart/2005/8/layout/vList3"/>
    <dgm:cxn modelId="{5C9A5867-5506-46ED-A11F-B3D0ED6D3CD7}" type="presOf" srcId="{D9EA34DB-F29C-4EE9-871F-11C367B7425A}" destId="{BF45025B-6CD1-4BB5-BE53-0EA75F249605}" srcOrd="0" destOrd="0" presId="urn:microsoft.com/office/officeart/2005/8/layout/vList3"/>
    <dgm:cxn modelId="{85C3B9CC-45FB-4220-9A74-B0C2ADCAFA0A}" srcId="{75F4A20E-2E46-4E14-88EA-C07918EB3782}" destId="{DDB126DA-C505-4033-8412-1F03EEF1DB3B}" srcOrd="3" destOrd="0" parTransId="{BFA24C2A-A584-4B21-A282-30C562A0FDCB}" sibTransId="{518BD79D-FE2C-4BEF-85F3-F2D82EDC32E1}"/>
    <dgm:cxn modelId="{BFA6DB7A-B40D-45C1-91AD-9C16B600EA9D}" srcId="{75F4A20E-2E46-4E14-88EA-C07918EB3782}" destId="{B753EBB9-E840-49A5-9AA3-A80A8A09DCCB}" srcOrd="2" destOrd="0" parTransId="{ECA5FCB7-9C98-4CA8-B157-354614B4BAD2}" sibTransId="{9B093FA7-1F00-47A0-849D-B8B570E5D4BF}"/>
    <dgm:cxn modelId="{DF33D7BA-7133-2848-8825-833DB943EAA6}" srcId="{75F4A20E-2E46-4E14-88EA-C07918EB3782}" destId="{DCE66D78-FB89-DA49-8146-7921E9DBB88C}" srcOrd="4" destOrd="0" parTransId="{DD4F7395-0647-2C4C-9A9A-C0D8F6694F88}" sibTransId="{F2742780-56EF-D14B-A642-B6B65F585C91}"/>
    <dgm:cxn modelId="{F90D9821-7603-4EF0-A703-71C5613B0A3C}" type="presOf" srcId="{E333AE41-9DFD-D445-93C0-4839335A788D}" destId="{800AE79B-288F-614E-B3AA-E3327109AC4F}" srcOrd="0" destOrd="0" presId="urn:microsoft.com/office/officeart/2005/8/layout/vList3"/>
    <dgm:cxn modelId="{8E7B342B-A552-45E0-93DA-4E35E7BB554C}" type="presOf" srcId="{29CFBEBC-9E62-41AD-BCC8-D41D95CFBEFB}" destId="{61D6D6D1-ABE6-4857-9A91-6F6C78CAF0CC}" srcOrd="0" destOrd="0" presId="urn:microsoft.com/office/officeart/2005/8/layout/vList3"/>
    <dgm:cxn modelId="{FC53256B-47F7-42DD-92BC-4CED31D0E35E}" type="presOf" srcId="{3B66B4E2-849E-441F-BC65-F0976A931DCC}" destId="{F6E84937-F59C-407C-AAE0-25596E181DA5}" srcOrd="0" destOrd="0" presId="urn:microsoft.com/office/officeart/2005/8/layout/vList3"/>
    <dgm:cxn modelId="{6B1FCE96-0DD6-49A9-A223-F48C9DFB9F9D}" type="presOf" srcId="{B753EBB9-E840-49A5-9AA3-A80A8A09DCCB}" destId="{A655EFBC-1E5B-47C4-9114-5F7FADA51E8D}" srcOrd="0" destOrd="0" presId="urn:microsoft.com/office/officeart/2005/8/layout/vList3"/>
    <dgm:cxn modelId="{207FABD8-3D17-4A4A-ABE8-3139DC7EC567}" srcId="{75F4A20E-2E46-4E14-88EA-C07918EB3782}" destId="{29CFBEBC-9E62-41AD-BCC8-D41D95CFBEFB}" srcOrd="0" destOrd="0" parTransId="{4E775959-9415-4A54-9EDC-A8D976C79F52}" sibTransId="{0D4109DD-E43A-45A7-AB4F-1E69395FFF61}"/>
    <dgm:cxn modelId="{157AD365-3B71-4962-B8D0-782A296FC7F8}" srcId="{75F4A20E-2E46-4E14-88EA-C07918EB3782}" destId="{D9EA34DB-F29C-4EE9-871F-11C367B7425A}" srcOrd="1" destOrd="0" parTransId="{9D5587F4-3865-47A3-8695-96344EBC7683}" sibTransId="{23239034-5DF4-4838-80F0-7CFDDAD2982B}"/>
    <dgm:cxn modelId="{C818F6BD-1102-4ECD-A9B5-5956071E6A18}" type="presOf" srcId="{75F4A20E-2E46-4E14-88EA-C07918EB3782}" destId="{D640B57A-27B9-4D7A-B0F5-551C551E4C8C}" srcOrd="0" destOrd="0" presId="urn:microsoft.com/office/officeart/2005/8/layout/vList3"/>
    <dgm:cxn modelId="{59B3D7C1-E13D-4825-BA8C-3CE559815E87}" type="presParOf" srcId="{D640B57A-27B9-4D7A-B0F5-551C551E4C8C}" destId="{36BA3824-3E66-4556-8B40-E9E98A402383}" srcOrd="0" destOrd="0" presId="urn:microsoft.com/office/officeart/2005/8/layout/vList3"/>
    <dgm:cxn modelId="{699F5A51-E298-4F8C-859E-963A1F6A91C6}" type="presParOf" srcId="{36BA3824-3E66-4556-8B40-E9E98A402383}" destId="{684E5984-2341-4C83-8BE9-5915297D1ABA}" srcOrd="0" destOrd="0" presId="urn:microsoft.com/office/officeart/2005/8/layout/vList3"/>
    <dgm:cxn modelId="{30633E60-8420-43D5-9F1A-40906B9534E2}" type="presParOf" srcId="{36BA3824-3E66-4556-8B40-E9E98A402383}" destId="{61D6D6D1-ABE6-4857-9A91-6F6C78CAF0CC}" srcOrd="1" destOrd="0" presId="urn:microsoft.com/office/officeart/2005/8/layout/vList3"/>
    <dgm:cxn modelId="{914785F2-8456-45D9-BD05-F23708E43E11}" type="presParOf" srcId="{D640B57A-27B9-4D7A-B0F5-551C551E4C8C}" destId="{C24B03F2-FE2F-42EE-9CD3-FFA7F6C78C31}" srcOrd="1" destOrd="0" presId="urn:microsoft.com/office/officeart/2005/8/layout/vList3"/>
    <dgm:cxn modelId="{00F1D0E5-4F6D-4318-92F8-366880A6F8B5}" type="presParOf" srcId="{D640B57A-27B9-4D7A-B0F5-551C551E4C8C}" destId="{6AA5CC74-9EF8-4EDA-996C-1F5AB63BB181}" srcOrd="2" destOrd="0" presId="urn:microsoft.com/office/officeart/2005/8/layout/vList3"/>
    <dgm:cxn modelId="{DEDB6E5D-9B5B-46E9-B93B-1031F68E6B22}" type="presParOf" srcId="{6AA5CC74-9EF8-4EDA-996C-1F5AB63BB181}" destId="{9E6C1133-5CFB-4DD0-8E07-B8B81510A36E}" srcOrd="0" destOrd="0" presId="urn:microsoft.com/office/officeart/2005/8/layout/vList3"/>
    <dgm:cxn modelId="{458A7E7D-2946-440F-8593-5AC6799226C5}" type="presParOf" srcId="{6AA5CC74-9EF8-4EDA-996C-1F5AB63BB181}" destId="{BF45025B-6CD1-4BB5-BE53-0EA75F249605}" srcOrd="1" destOrd="0" presId="urn:microsoft.com/office/officeart/2005/8/layout/vList3"/>
    <dgm:cxn modelId="{2E962EEF-53F2-444D-8F34-17FBB928A4BE}" type="presParOf" srcId="{D640B57A-27B9-4D7A-B0F5-551C551E4C8C}" destId="{DA919A17-5D6A-4023-BDB6-0CAF23B7F0B3}" srcOrd="3" destOrd="0" presId="urn:microsoft.com/office/officeart/2005/8/layout/vList3"/>
    <dgm:cxn modelId="{0AD2B8AB-3D32-422C-8F97-B0D8B83EC51E}" type="presParOf" srcId="{D640B57A-27B9-4D7A-B0F5-551C551E4C8C}" destId="{74E78D78-5A08-444D-A450-6664C845DDEB}" srcOrd="4" destOrd="0" presId="urn:microsoft.com/office/officeart/2005/8/layout/vList3"/>
    <dgm:cxn modelId="{A702163A-067C-41DF-B937-34C4FA40E05F}" type="presParOf" srcId="{74E78D78-5A08-444D-A450-6664C845DDEB}" destId="{410E7DDA-A986-48D4-ACAB-AFF1D25FE910}" srcOrd="0" destOrd="0" presId="urn:microsoft.com/office/officeart/2005/8/layout/vList3"/>
    <dgm:cxn modelId="{7135BC9A-7440-4B74-916D-FC448573AA3C}" type="presParOf" srcId="{74E78D78-5A08-444D-A450-6664C845DDEB}" destId="{A655EFBC-1E5B-47C4-9114-5F7FADA51E8D}" srcOrd="1" destOrd="0" presId="urn:microsoft.com/office/officeart/2005/8/layout/vList3"/>
    <dgm:cxn modelId="{48DCF589-3812-4303-93E9-24D86EC35F88}" type="presParOf" srcId="{D640B57A-27B9-4D7A-B0F5-551C551E4C8C}" destId="{8B0341BD-E04B-4C1C-ADAC-1CFE217A8879}" srcOrd="5" destOrd="0" presId="urn:microsoft.com/office/officeart/2005/8/layout/vList3"/>
    <dgm:cxn modelId="{A3A47848-EEBC-40B5-8829-628AF74DC82A}" type="presParOf" srcId="{D640B57A-27B9-4D7A-B0F5-551C551E4C8C}" destId="{CA39296D-4C34-421D-B7A9-DA7F43110DF9}" srcOrd="6" destOrd="0" presId="urn:microsoft.com/office/officeart/2005/8/layout/vList3"/>
    <dgm:cxn modelId="{508AC04A-47E3-4554-BB30-5134C8606F90}" type="presParOf" srcId="{CA39296D-4C34-421D-B7A9-DA7F43110DF9}" destId="{001B6813-FC36-44A7-A39F-0ED379ACA176}" srcOrd="0" destOrd="0" presId="urn:microsoft.com/office/officeart/2005/8/layout/vList3"/>
    <dgm:cxn modelId="{08EAEC64-6E76-48CD-A61D-D0559F5EB10F}" type="presParOf" srcId="{CA39296D-4C34-421D-B7A9-DA7F43110DF9}" destId="{10AA3818-210D-427A-BF37-480BD2FD0DBB}" srcOrd="1" destOrd="0" presId="urn:microsoft.com/office/officeart/2005/8/layout/vList3"/>
    <dgm:cxn modelId="{B7DB1D96-6D4E-4C06-BA49-9C1FCD5F358D}" type="presParOf" srcId="{D640B57A-27B9-4D7A-B0F5-551C551E4C8C}" destId="{12F222AF-1843-4FC3-A6E2-F0F3903D6DEA}" srcOrd="7" destOrd="0" presId="urn:microsoft.com/office/officeart/2005/8/layout/vList3"/>
    <dgm:cxn modelId="{53FD4A59-6681-4E5D-B84C-C6BE3A2CE9DA}" type="presParOf" srcId="{D640B57A-27B9-4D7A-B0F5-551C551E4C8C}" destId="{406AE608-188F-BE4B-93A0-59550C91C41A}" srcOrd="8" destOrd="0" presId="urn:microsoft.com/office/officeart/2005/8/layout/vList3"/>
    <dgm:cxn modelId="{95067F24-6C17-4884-8A5F-CADB11E9C021}" type="presParOf" srcId="{406AE608-188F-BE4B-93A0-59550C91C41A}" destId="{49949510-276E-FE43-BFD9-6701EAAB4ECC}" srcOrd="0" destOrd="0" presId="urn:microsoft.com/office/officeart/2005/8/layout/vList3"/>
    <dgm:cxn modelId="{8CA6577D-5DC2-4A53-B47E-85AB6C177BE1}" type="presParOf" srcId="{406AE608-188F-BE4B-93A0-59550C91C41A}" destId="{D6FCF6E2-152A-6042-8664-7D61A33B1EFE}" srcOrd="1" destOrd="0" presId="urn:microsoft.com/office/officeart/2005/8/layout/vList3"/>
    <dgm:cxn modelId="{10354924-9A09-46FC-86EE-EADF818742AE}" type="presParOf" srcId="{D640B57A-27B9-4D7A-B0F5-551C551E4C8C}" destId="{E4103856-D2D6-7D42-91CA-CC7EDB993BDF}" srcOrd="9" destOrd="0" presId="urn:microsoft.com/office/officeart/2005/8/layout/vList3"/>
    <dgm:cxn modelId="{D8AE40E4-93DC-4AAE-9204-20DF2CB7F134}" type="presParOf" srcId="{D640B57A-27B9-4D7A-B0F5-551C551E4C8C}" destId="{87A205F9-1CC2-4364-92A9-BC3086E7A5EF}" srcOrd="10" destOrd="0" presId="urn:microsoft.com/office/officeart/2005/8/layout/vList3"/>
    <dgm:cxn modelId="{13496EC4-3C44-4F78-BB44-A671C4B30F01}" type="presParOf" srcId="{87A205F9-1CC2-4364-92A9-BC3086E7A5EF}" destId="{F99468CF-C2B6-43A5-B1C5-F1869ACC5EAF}" srcOrd="0" destOrd="0" presId="urn:microsoft.com/office/officeart/2005/8/layout/vList3"/>
    <dgm:cxn modelId="{B56A9F65-A575-4F33-9CE2-208A507E5657}" type="presParOf" srcId="{87A205F9-1CC2-4364-92A9-BC3086E7A5EF}" destId="{F6E84937-F59C-407C-AAE0-25596E181DA5}" srcOrd="1" destOrd="0" presId="urn:microsoft.com/office/officeart/2005/8/layout/vList3"/>
    <dgm:cxn modelId="{A6DEC009-2DE1-4A4E-98D7-5926EFB7014A}" type="presParOf" srcId="{D640B57A-27B9-4D7A-B0F5-551C551E4C8C}" destId="{C918D1E5-D1C9-3F4A-A852-5EDAD6505B58}" srcOrd="11" destOrd="0" presId="urn:microsoft.com/office/officeart/2005/8/layout/vList3"/>
    <dgm:cxn modelId="{9154FA22-C452-4595-9609-8412783868F7}" type="presParOf" srcId="{D640B57A-27B9-4D7A-B0F5-551C551E4C8C}" destId="{F2DC259F-3C47-A54B-B0B9-C99098AF856B}" srcOrd="12" destOrd="0" presId="urn:microsoft.com/office/officeart/2005/8/layout/vList3"/>
    <dgm:cxn modelId="{DBE288F1-E1D5-4EEB-B2E3-A744DF187CBA}" type="presParOf" srcId="{F2DC259F-3C47-A54B-B0B9-C99098AF856B}" destId="{2C5D1811-A865-544C-861E-67811CF4DBA8}" srcOrd="0" destOrd="0" presId="urn:microsoft.com/office/officeart/2005/8/layout/vList3"/>
    <dgm:cxn modelId="{D6F3AE77-B93D-4091-ADC5-C89C0D44FC33}" type="presParOf" srcId="{F2DC259F-3C47-A54B-B0B9-C99098AF856B}" destId="{800AE79B-288F-614E-B3AA-E3327109AC4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7F9FC3-0110-4500-BC0D-D76969110A69}" type="doc">
      <dgm:prSet loTypeId="urn:microsoft.com/office/officeart/2005/8/layout/radial1" loCatId="relationship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97F5AB2-691D-40F0-BF1E-6CA48D1B4B4B}">
      <dgm:prSet phldrT="[Testo]"/>
      <dgm:spPr/>
      <dgm:t>
        <a:bodyPr/>
        <a:lstStyle/>
        <a:p>
          <a:r>
            <a:rPr lang="en-US" dirty="0" smtClean="0"/>
            <a:t>Expert Knowledge</a:t>
          </a:r>
          <a:endParaRPr lang="en-US" dirty="0"/>
        </a:p>
      </dgm:t>
    </dgm:pt>
    <dgm:pt modelId="{03C037E4-94C2-4ECC-B91C-A07617C1F70F}" type="parTrans" cxnId="{0C447814-9BAA-4903-B3AB-91C2A17E901F}">
      <dgm:prSet/>
      <dgm:spPr/>
      <dgm:t>
        <a:bodyPr/>
        <a:lstStyle/>
        <a:p>
          <a:endParaRPr lang="en-US"/>
        </a:p>
      </dgm:t>
    </dgm:pt>
    <dgm:pt modelId="{C9484C9F-A6F8-4D28-8940-A8996BB30A62}" type="sibTrans" cxnId="{0C447814-9BAA-4903-B3AB-91C2A17E901F}">
      <dgm:prSet/>
      <dgm:spPr/>
      <dgm:t>
        <a:bodyPr/>
        <a:lstStyle/>
        <a:p>
          <a:endParaRPr lang="en-US"/>
        </a:p>
      </dgm:t>
    </dgm:pt>
    <dgm:pt modelId="{A770688F-2467-4837-9754-1DDBE08F35EE}">
      <dgm:prSet phldrT="[Testo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Models</a:t>
          </a:r>
          <a:endParaRPr lang="en-US" dirty="0"/>
        </a:p>
      </dgm:t>
    </dgm:pt>
    <dgm:pt modelId="{C6D86FC8-B5E0-46B4-944A-994D014A83A4}" type="parTrans" cxnId="{098739B1-4573-41CD-8823-85C07E5B2712}">
      <dgm:prSet/>
      <dgm:spPr/>
      <dgm:t>
        <a:bodyPr/>
        <a:lstStyle/>
        <a:p>
          <a:endParaRPr lang="en-US"/>
        </a:p>
      </dgm:t>
    </dgm:pt>
    <dgm:pt modelId="{B4932CCE-274D-45E7-AB7E-95835BD4F83D}" type="sibTrans" cxnId="{098739B1-4573-41CD-8823-85C07E5B2712}">
      <dgm:prSet/>
      <dgm:spPr/>
      <dgm:t>
        <a:bodyPr/>
        <a:lstStyle/>
        <a:p>
          <a:endParaRPr lang="en-US"/>
        </a:p>
      </dgm:t>
    </dgm:pt>
    <dgm:pt modelId="{08E4EF0D-25EF-4B1D-A813-50EFD7322B17}">
      <dgm:prSet phldrT="[Testo]"/>
      <dgm:spPr>
        <a:solidFill>
          <a:srgbClr val="FF6600"/>
        </a:solidFill>
      </dgm:spPr>
      <dgm:t>
        <a:bodyPr/>
        <a:lstStyle/>
        <a:p>
          <a:r>
            <a:rPr lang="en-US" dirty="0" smtClean="0"/>
            <a:t>Socio-economic Data</a:t>
          </a:r>
          <a:endParaRPr lang="en-US" dirty="0"/>
        </a:p>
      </dgm:t>
    </dgm:pt>
    <dgm:pt modelId="{4FE2AC0F-6461-4F20-BEDD-7DD727C1D5C2}" type="parTrans" cxnId="{70845065-32B6-4326-975B-4BEF8CE4E5F6}">
      <dgm:prSet/>
      <dgm:spPr/>
      <dgm:t>
        <a:bodyPr/>
        <a:lstStyle/>
        <a:p>
          <a:endParaRPr lang="en-US"/>
        </a:p>
      </dgm:t>
    </dgm:pt>
    <dgm:pt modelId="{EA32B771-1983-43E2-8644-46B40DE92E16}" type="sibTrans" cxnId="{70845065-32B6-4326-975B-4BEF8CE4E5F6}">
      <dgm:prSet/>
      <dgm:spPr/>
      <dgm:t>
        <a:bodyPr/>
        <a:lstStyle/>
        <a:p>
          <a:endParaRPr lang="en-US"/>
        </a:p>
      </dgm:t>
    </dgm:pt>
    <dgm:pt modelId="{45162211-683D-4A1F-8253-A41BA953ED2E}">
      <dgm:prSet phldrT="[Testo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EO Data</a:t>
          </a:r>
          <a:endParaRPr lang="en-US" dirty="0"/>
        </a:p>
      </dgm:t>
    </dgm:pt>
    <dgm:pt modelId="{2FD3E1CB-4DDE-4F81-944C-F7FABA8F5798}" type="parTrans" cxnId="{344A643A-E195-4CB4-ADFE-F7559E4D3E1E}">
      <dgm:prSet/>
      <dgm:spPr/>
      <dgm:t>
        <a:bodyPr/>
        <a:lstStyle/>
        <a:p>
          <a:endParaRPr lang="en-US"/>
        </a:p>
      </dgm:t>
    </dgm:pt>
    <dgm:pt modelId="{82923266-57E9-490A-BECD-C75E1CA8706D}" type="sibTrans" cxnId="{344A643A-E195-4CB4-ADFE-F7559E4D3E1E}">
      <dgm:prSet/>
      <dgm:spPr/>
      <dgm:t>
        <a:bodyPr/>
        <a:lstStyle/>
        <a:p>
          <a:endParaRPr lang="en-US"/>
        </a:p>
      </dgm:t>
    </dgm:pt>
    <dgm:pt modelId="{E28FA4BB-779F-40AD-8E98-A9BF6A4A8BE9}">
      <dgm:prSet phldrT="[Testo]"/>
      <dgm:spPr/>
      <dgm:t>
        <a:bodyPr/>
        <a:lstStyle/>
        <a:p>
          <a:endParaRPr lang="en-US" dirty="0"/>
        </a:p>
      </dgm:t>
    </dgm:pt>
    <dgm:pt modelId="{EDA64CFE-22FB-4AF3-9D95-8EAEFC1DC0B4}" type="parTrans" cxnId="{8F1B9FEC-BF4D-4CFD-91C4-7A66E7BA8793}">
      <dgm:prSet/>
      <dgm:spPr/>
      <dgm:t>
        <a:bodyPr/>
        <a:lstStyle/>
        <a:p>
          <a:endParaRPr lang="en-US"/>
        </a:p>
      </dgm:t>
    </dgm:pt>
    <dgm:pt modelId="{3ECFACC1-552D-488F-A7C7-E722F6695590}" type="sibTrans" cxnId="{8F1B9FEC-BF4D-4CFD-91C4-7A66E7BA8793}">
      <dgm:prSet/>
      <dgm:spPr/>
      <dgm:t>
        <a:bodyPr/>
        <a:lstStyle/>
        <a:p>
          <a:endParaRPr lang="en-US"/>
        </a:p>
      </dgm:t>
    </dgm:pt>
    <dgm:pt modelId="{87199CA2-D408-42C5-8E00-9EBDA2A99F9D}" type="pres">
      <dgm:prSet presAssocID="{8B7F9FC3-0110-4500-BC0D-D76969110A6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217B1A-A56D-4975-8211-579A83717A28}" type="pres">
      <dgm:prSet presAssocID="{897F5AB2-691D-40F0-BF1E-6CA48D1B4B4B}" presName="centerShape" presStyleLbl="node0" presStyleIdx="0" presStyleCnt="1"/>
      <dgm:spPr/>
      <dgm:t>
        <a:bodyPr/>
        <a:lstStyle/>
        <a:p>
          <a:endParaRPr lang="en-US"/>
        </a:p>
      </dgm:t>
    </dgm:pt>
    <dgm:pt modelId="{94DAEA4E-F1D4-4EE4-A8B2-3B7F6A3C5945}" type="pres">
      <dgm:prSet presAssocID="{C6D86FC8-B5E0-46B4-944A-994D014A83A4}" presName="Name9" presStyleLbl="parChTrans1D2" presStyleIdx="0" presStyleCnt="3"/>
      <dgm:spPr/>
      <dgm:t>
        <a:bodyPr/>
        <a:lstStyle/>
        <a:p>
          <a:endParaRPr lang="en-US"/>
        </a:p>
      </dgm:t>
    </dgm:pt>
    <dgm:pt modelId="{9B7DA047-538B-4B2D-97AB-51C482F09445}" type="pres">
      <dgm:prSet presAssocID="{C6D86FC8-B5E0-46B4-944A-994D014A83A4}" presName="connTx" presStyleLbl="parChTrans1D2" presStyleIdx="0" presStyleCnt="3"/>
      <dgm:spPr/>
      <dgm:t>
        <a:bodyPr/>
        <a:lstStyle/>
        <a:p>
          <a:endParaRPr lang="en-US"/>
        </a:p>
      </dgm:t>
    </dgm:pt>
    <dgm:pt modelId="{951F59E6-9E16-4809-AD47-13E23E9E22BE}" type="pres">
      <dgm:prSet presAssocID="{A770688F-2467-4837-9754-1DDBE08F35E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71B6D-30D0-44B6-911F-8793B54C2FD4}" type="pres">
      <dgm:prSet presAssocID="{4FE2AC0F-6461-4F20-BEDD-7DD727C1D5C2}" presName="Name9" presStyleLbl="parChTrans1D2" presStyleIdx="1" presStyleCnt="3"/>
      <dgm:spPr/>
      <dgm:t>
        <a:bodyPr/>
        <a:lstStyle/>
        <a:p>
          <a:endParaRPr lang="en-US"/>
        </a:p>
      </dgm:t>
    </dgm:pt>
    <dgm:pt modelId="{8111E106-9351-4AB4-AEC8-96652654919F}" type="pres">
      <dgm:prSet presAssocID="{4FE2AC0F-6461-4F20-BEDD-7DD727C1D5C2}" presName="connTx" presStyleLbl="parChTrans1D2" presStyleIdx="1" presStyleCnt="3"/>
      <dgm:spPr/>
      <dgm:t>
        <a:bodyPr/>
        <a:lstStyle/>
        <a:p>
          <a:endParaRPr lang="en-US"/>
        </a:p>
      </dgm:t>
    </dgm:pt>
    <dgm:pt modelId="{EDE960B7-3805-45FA-89BE-F492D92BEE89}" type="pres">
      <dgm:prSet presAssocID="{08E4EF0D-25EF-4B1D-A813-50EFD7322B1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01F2A3-5F33-4A37-9260-A0A48653D4AE}" type="pres">
      <dgm:prSet presAssocID="{2FD3E1CB-4DDE-4F81-944C-F7FABA8F5798}" presName="Name9" presStyleLbl="parChTrans1D2" presStyleIdx="2" presStyleCnt="3"/>
      <dgm:spPr/>
      <dgm:t>
        <a:bodyPr/>
        <a:lstStyle/>
        <a:p>
          <a:endParaRPr lang="en-US"/>
        </a:p>
      </dgm:t>
    </dgm:pt>
    <dgm:pt modelId="{A438A99F-0439-4EFC-92B9-6A3AB7343726}" type="pres">
      <dgm:prSet presAssocID="{2FD3E1CB-4DDE-4F81-944C-F7FABA8F5798}" presName="connTx" presStyleLbl="parChTrans1D2" presStyleIdx="2" presStyleCnt="3"/>
      <dgm:spPr/>
      <dgm:t>
        <a:bodyPr/>
        <a:lstStyle/>
        <a:p>
          <a:endParaRPr lang="en-US"/>
        </a:p>
      </dgm:t>
    </dgm:pt>
    <dgm:pt modelId="{3129E1F7-3433-417E-9610-DCA33A746A6D}" type="pres">
      <dgm:prSet presAssocID="{45162211-683D-4A1F-8253-A41BA953ED2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1B9FEC-BF4D-4CFD-91C4-7A66E7BA8793}" srcId="{8B7F9FC3-0110-4500-BC0D-D76969110A69}" destId="{E28FA4BB-779F-40AD-8E98-A9BF6A4A8BE9}" srcOrd="1" destOrd="0" parTransId="{EDA64CFE-22FB-4AF3-9D95-8EAEFC1DC0B4}" sibTransId="{3ECFACC1-552D-488F-A7C7-E722F6695590}"/>
    <dgm:cxn modelId="{5746CD35-1DD1-426B-9274-9CCE98A875C9}" type="presOf" srcId="{8B7F9FC3-0110-4500-BC0D-D76969110A69}" destId="{87199CA2-D408-42C5-8E00-9EBDA2A99F9D}" srcOrd="0" destOrd="0" presId="urn:microsoft.com/office/officeart/2005/8/layout/radial1"/>
    <dgm:cxn modelId="{B2AC38A3-E9D6-492E-BD20-6BC7D7E2B2BA}" type="presOf" srcId="{A770688F-2467-4837-9754-1DDBE08F35EE}" destId="{951F59E6-9E16-4809-AD47-13E23E9E22BE}" srcOrd="0" destOrd="0" presId="urn:microsoft.com/office/officeart/2005/8/layout/radial1"/>
    <dgm:cxn modelId="{70845065-32B6-4326-975B-4BEF8CE4E5F6}" srcId="{897F5AB2-691D-40F0-BF1E-6CA48D1B4B4B}" destId="{08E4EF0D-25EF-4B1D-A813-50EFD7322B17}" srcOrd="1" destOrd="0" parTransId="{4FE2AC0F-6461-4F20-BEDD-7DD727C1D5C2}" sibTransId="{EA32B771-1983-43E2-8644-46B40DE92E16}"/>
    <dgm:cxn modelId="{1DC7389B-B471-4908-B100-F852020907EB}" type="presOf" srcId="{2FD3E1CB-4DDE-4F81-944C-F7FABA8F5798}" destId="{8501F2A3-5F33-4A37-9260-A0A48653D4AE}" srcOrd="0" destOrd="0" presId="urn:microsoft.com/office/officeart/2005/8/layout/radial1"/>
    <dgm:cxn modelId="{DADC0570-E397-48E6-8A79-F053B5F53AAF}" type="presOf" srcId="{08E4EF0D-25EF-4B1D-A813-50EFD7322B17}" destId="{EDE960B7-3805-45FA-89BE-F492D92BEE89}" srcOrd="0" destOrd="0" presId="urn:microsoft.com/office/officeart/2005/8/layout/radial1"/>
    <dgm:cxn modelId="{7CCDEF3F-E9DB-45BE-9D5A-BAA80083D3F2}" type="presOf" srcId="{C6D86FC8-B5E0-46B4-944A-994D014A83A4}" destId="{9B7DA047-538B-4B2D-97AB-51C482F09445}" srcOrd="1" destOrd="0" presId="urn:microsoft.com/office/officeart/2005/8/layout/radial1"/>
    <dgm:cxn modelId="{098739B1-4573-41CD-8823-85C07E5B2712}" srcId="{897F5AB2-691D-40F0-BF1E-6CA48D1B4B4B}" destId="{A770688F-2467-4837-9754-1DDBE08F35EE}" srcOrd="0" destOrd="0" parTransId="{C6D86FC8-B5E0-46B4-944A-994D014A83A4}" sibTransId="{B4932CCE-274D-45E7-AB7E-95835BD4F83D}"/>
    <dgm:cxn modelId="{1EDB64BF-DD92-4F3C-B33E-9B1D732B5FD7}" type="presOf" srcId="{4FE2AC0F-6461-4F20-BEDD-7DD727C1D5C2}" destId="{8111E106-9351-4AB4-AEC8-96652654919F}" srcOrd="1" destOrd="0" presId="urn:microsoft.com/office/officeart/2005/8/layout/radial1"/>
    <dgm:cxn modelId="{5D9CDE4B-B153-4644-98D5-6261408FC50F}" type="presOf" srcId="{45162211-683D-4A1F-8253-A41BA953ED2E}" destId="{3129E1F7-3433-417E-9610-DCA33A746A6D}" srcOrd="0" destOrd="0" presId="urn:microsoft.com/office/officeart/2005/8/layout/radial1"/>
    <dgm:cxn modelId="{6824D5C4-46FA-46F6-9434-DF4AB98528E1}" type="presOf" srcId="{4FE2AC0F-6461-4F20-BEDD-7DD727C1D5C2}" destId="{D6571B6D-30D0-44B6-911F-8793B54C2FD4}" srcOrd="0" destOrd="0" presId="urn:microsoft.com/office/officeart/2005/8/layout/radial1"/>
    <dgm:cxn modelId="{344A643A-E195-4CB4-ADFE-F7559E4D3E1E}" srcId="{897F5AB2-691D-40F0-BF1E-6CA48D1B4B4B}" destId="{45162211-683D-4A1F-8253-A41BA953ED2E}" srcOrd="2" destOrd="0" parTransId="{2FD3E1CB-4DDE-4F81-944C-F7FABA8F5798}" sibTransId="{82923266-57E9-490A-BECD-C75E1CA8706D}"/>
    <dgm:cxn modelId="{D24243AB-ED0B-4D1F-AFAE-89E6CA3940F9}" type="presOf" srcId="{C6D86FC8-B5E0-46B4-944A-994D014A83A4}" destId="{94DAEA4E-F1D4-4EE4-A8B2-3B7F6A3C5945}" srcOrd="0" destOrd="0" presId="urn:microsoft.com/office/officeart/2005/8/layout/radial1"/>
    <dgm:cxn modelId="{D11638E7-50FE-4A5A-8FE3-476D71C24793}" type="presOf" srcId="{897F5AB2-691D-40F0-BF1E-6CA48D1B4B4B}" destId="{7E217B1A-A56D-4975-8211-579A83717A28}" srcOrd="0" destOrd="0" presId="urn:microsoft.com/office/officeart/2005/8/layout/radial1"/>
    <dgm:cxn modelId="{0C447814-9BAA-4903-B3AB-91C2A17E901F}" srcId="{8B7F9FC3-0110-4500-BC0D-D76969110A69}" destId="{897F5AB2-691D-40F0-BF1E-6CA48D1B4B4B}" srcOrd="0" destOrd="0" parTransId="{03C037E4-94C2-4ECC-B91C-A07617C1F70F}" sibTransId="{C9484C9F-A6F8-4D28-8940-A8996BB30A62}"/>
    <dgm:cxn modelId="{D951213A-B340-42EE-AC7D-3BFB5325093B}" type="presOf" srcId="{2FD3E1CB-4DDE-4F81-944C-F7FABA8F5798}" destId="{A438A99F-0439-4EFC-92B9-6A3AB7343726}" srcOrd="1" destOrd="0" presId="urn:microsoft.com/office/officeart/2005/8/layout/radial1"/>
    <dgm:cxn modelId="{ECAE73C6-966D-4368-B544-D55D60638F22}" type="presParOf" srcId="{87199CA2-D408-42C5-8E00-9EBDA2A99F9D}" destId="{7E217B1A-A56D-4975-8211-579A83717A28}" srcOrd="0" destOrd="0" presId="urn:microsoft.com/office/officeart/2005/8/layout/radial1"/>
    <dgm:cxn modelId="{1A37452E-F3B2-436B-999C-AFCD548D0DA2}" type="presParOf" srcId="{87199CA2-D408-42C5-8E00-9EBDA2A99F9D}" destId="{94DAEA4E-F1D4-4EE4-A8B2-3B7F6A3C5945}" srcOrd="1" destOrd="0" presId="urn:microsoft.com/office/officeart/2005/8/layout/radial1"/>
    <dgm:cxn modelId="{8B420A77-195C-4C24-945D-862E681EC15F}" type="presParOf" srcId="{94DAEA4E-F1D4-4EE4-A8B2-3B7F6A3C5945}" destId="{9B7DA047-538B-4B2D-97AB-51C482F09445}" srcOrd="0" destOrd="0" presId="urn:microsoft.com/office/officeart/2005/8/layout/radial1"/>
    <dgm:cxn modelId="{293F3D36-AC39-4A7C-99EE-E6F9961D901C}" type="presParOf" srcId="{87199CA2-D408-42C5-8E00-9EBDA2A99F9D}" destId="{951F59E6-9E16-4809-AD47-13E23E9E22BE}" srcOrd="2" destOrd="0" presId="urn:microsoft.com/office/officeart/2005/8/layout/radial1"/>
    <dgm:cxn modelId="{9737622A-12CE-4D90-8CAC-FFD9CEB73507}" type="presParOf" srcId="{87199CA2-D408-42C5-8E00-9EBDA2A99F9D}" destId="{D6571B6D-30D0-44B6-911F-8793B54C2FD4}" srcOrd="3" destOrd="0" presId="urn:microsoft.com/office/officeart/2005/8/layout/radial1"/>
    <dgm:cxn modelId="{60404696-0CE6-4305-8339-316E46F7A757}" type="presParOf" srcId="{D6571B6D-30D0-44B6-911F-8793B54C2FD4}" destId="{8111E106-9351-4AB4-AEC8-96652654919F}" srcOrd="0" destOrd="0" presId="urn:microsoft.com/office/officeart/2005/8/layout/radial1"/>
    <dgm:cxn modelId="{803BB75A-9EDF-420D-B68F-B28A64D3355F}" type="presParOf" srcId="{87199CA2-D408-42C5-8E00-9EBDA2A99F9D}" destId="{EDE960B7-3805-45FA-89BE-F492D92BEE89}" srcOrd="4" destOrd="0" presId="urn:microsoft.com/office/officeart/2005/8/layout/radial1"/>
    <dgm:cxn modelId="{C2843F7E-7F1B-41F9-BDCB-9CAAFCDA00F9}" type="presParOf" srcId="{87199CA2-D408-42C5-8E00-9EBDA2A99F9D}" destId="{8501F2A3-5F33-4A37-9260-A0A48653D4AE}" srcOrd="5" destOrd="0" presId="urn:microsoft.com/office/officeart/2005/8/layout/radial1"/>
    <dgm:cxn modelId="{18B5D711-E670-4026-89AC-E8AB2E61B7B8}" type="presParOf" srcId="{8501F2A3-5F33-4A37-9260-A0A48653D4AE}" destId="{A438A99F-0439-4EFC-92B9-6A3AB7343726}" srcOrd="0" destOrd="0" presId="urn:microsoft.com/office/officeart/2005/8/layout/radial1"/>
    <dgm:cxn modelId="{C8A45D25-47A7-475B-8A36-6742B5C1BD1D}" type="presParOf" srcId="{87199CA2-D408-42C5-8E00-9EBDA2A99F9D}" destId="{3129E1F7-3433-417E-9610-DCA33A746A6D}" srcOrd="6" destOrd="0" presId="urn:microsoft.com/office/officeart/2005/8/layout/radial1"/>
  </dgm:cxnLst>
  <dgm:bg>
    <a:solidFill>
      <a:schemeClr val="bg1">
        <a:lumMod val="85000"/>
        <a:alpha val="85000"/>
      </a:schemeClr>
    </a:solidFill>
    <a:effectLst>
      <a:softEdge rad="31750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FFC70E-72F7-49F8-A3C8-2B74E4342452}" type="doc">
      <dgm:prSet loTypeId="urn:microsoft.com/office/officeart/2009/layout/CircleArrowProcess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8D71A85-26FF-4325-B2C8-4B48FF1A8599}">
      <dgm:prSet phldrT="[Testo]"/>
      <dgm:spPr>
        <a:xfrm>
          <a:off x="3104456" y="853666"/>
          <a:ext cx="1313723" cy="656704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CC3300"/>
              </a:solidFill>
              <a:latin typeface="Century Gothic" panose="020B0502020202020204"/>
              <a:ea typeface="+mn-ea"/>
              <a:cs typeface="+mn-cs"/>
            </a:rPr>
            <a:t>2015</a:t>
          </a:r>
          <a:endParaRPr lang="en-US" dirty="0">
            <a:solidFill>
              <a:srgbClr val="CC3300"/>
            </a:solidFill>
            <a:latin typeface="Century Gothic" panose="020B0502020202020204"/>
            <a:ea typeface="+mn-ea"/>
            <a:cs typeface="+mn-cs"/>
          </a:endParaRPr>
        </a:p>
      </dgm:t>
    </dgm:pt>
    <dgm:pt modelId="{7024AF5E-5F8E-4713-9AB1-1E6754775376}" type="parTrans" cxnId="{E232680C-978F-4004-840D-5776EC705D12}">
      <dgm:prSet/>
      <dgm:spPr/>
      <dgm:t>
        <a:bodyPr/>
        <a:lstStyle/>
        <a:p>
          <a:endParaRPr lang="en-US"/>
        </a:p>
      </dgm:t>
    </dgm:pt>
    <dgm:pt modelId="{540AE639-8E79-4720-BC9F-957B24869AE7}" type="sibTrans" cxnId="{E232680C-978F-4004-840D-5776EC705D12}">
      <dgm:prSet/>
      <dgm:spPr/>
      <dgm:t>
        <a:bodyPr/>
        <a:lstStyle/>
        <a:p>
          <a:endParaRPr lang="en-US"/>
        </a:p>
      </dgm:t>
    </dgm:pt>
    <dgm:pt modelId="{EBA148A0-401C-4C4C-B635-225D57F51F88}">
      <dgm:prSet phldrT="[Testo]" custT="1"/>
      <dgm:spPr>
        <a:xfrm>
          <a:off x="2450481" y="2220122"/>
          <a:ext cx="1313723" cy="656704"/>
        </a:xfrm>
        <a:noFill/>
        <a:ln>
          <a:noFill/>
        </a:ln>
        <a:effectLst/>
      </dgm:spPr>
      <dgm:t>
        <a:bodyPr/>
        <a:lstStyle/>
        <a:p>
          <a:r>
            <a:rPr lang="en-US" sz="2400" dirty="0" smtClean="0">
              <a:solidFill>
                <a:srgbClr val="002060"/>
              </a:solidFill>
              <a:latin typeface="Century Gothic" panose="020B0502020202020204"/>
              <a:ea typeface="+mn-ea"/>
              <a:cs typeface="+mn-cs"/>
            </a:rPr>
            <a:t>next decade</a:t>
          </a:r>
          <a:endParaRPr lang="en-US" sz="2000" dirty="0">
            <a:solidFill>
              <a:srgbClr val="002060"/>
            </a:solidFill>
            <a:latin typeface="Century Gothic" panose="020B0502020202020204"/>
            <a:ea typeface="+mn-ea"/>
            <a:cs typeface="+mn-cs"/>
          </a:endParaRPr>
        </a:p>
      </dgm:t>
    </dgm:pt>
    <dgm:pt modelId="{9535347A-5404-43C3-B7F5-7F7FCE1A5AB5}" type="parTrans" cxnId="{A081201C-1B3E-42C9-84C6-120CB4ED2689}">
      <dgm:prSet/>
      <dgm:spPr/>
      <dgm:t>
        <a:bodyPr/>
        <a:lstStyle/>
        <a:p>
          <a:endParaRPr lang="en-US"/>
        </a:p>
      </dgm:t>
    </dgm:pt>
    <dgm:pt modelId="{E30096F5-C1BE-4537-95D7-79553EDE6BBF}" type="sibTrans" cxnId="{A081201C-1B3E-42C9-84C6-120CB4ED2689}">
      <dgm:prSet/>
      <dgm:spPr/>
      <dgm:t>
        <a:bodyPr/>
        <a:lstStyle/>
        <a:p>
          <a:endParaRPr lang="en-US"/>
        </a:p>
      </dgm:t>
    </dgm:pt>
    <dgm:pt modelId="{B6254179-6F9A-4447-B659-50C1B58D280F}">
      <dgm:prSet phldrT="[Testo]"/>
      <dgm:spPr>
        <a:xfrm>
          <a:off x="3107564" y="3588543"/>
          <a:ext cx="1313723" cy="656704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CC3300"/>
              </a:solidFill>
              <a:latin typeface="Century Gothic" panose="020B0502020202020204"/>
              <a:ea typeface="+mn-ea"/>
              <a:cs typeface="+mn-cs"/>
            </a:rPr>
            <a:t>2025</a:t>
          </a:r>
          <a:endParaRPr lang="en-US" dirty="0">
            <a:solidFill>
              <a:srgbClr val="CC3300"/>
            </a:solidFill>
            <a:latin typeface="Century Gothic" panose="020B0502020202020204"/>
            <a:ea typeface="+mn-ea"/>
            <a:cs typeface="+mn-cs"/>
          </a:endParaRPr>
        </a:p>
      </dgm:t>
    </dgm:pt>
    <dgm:pt modelId="{38316B43-17F3-46C0-9F85-96D39BE0DC05}" type="parTrans" cxnId="{DFF79208-DD21-46D2-86F8-41FD754B5C83}">
      <dgm:prSet/>
      <dgm:spPr/>
      <dgm:t>
        <a:bodyPr/>
        <a:lstStyle/>
        <a:p>
          <a:endParaRPr lang="en-US"/>
        </a:p>
      </dgm:t>
    </dgm:pt>
    <dgm:pt modelId="{32CAFB91-5350-46E1-8F79-DD1BFC15A78E}" type="sibTrans" cxnId="{DFF79208-DD21-46D2-86F8-41FD754B5C83}">
      <dgm:prSet/>
      <dgm:spPr/>
      <dgm:t>
        <a:bodyPr/>
        <a:lstStyle/>
        <a:p>
          <a:endParaRPr lang="en-US"/>
        </a:p>
      </dgm:t>
    </dgm:pt>
    <dgm:pt modelId="{D191C48E-35AD-47B2-9349-5A33199246D1}" type="pres">
      <dgm:prSet presAssocID="{4FFFC70E-72F7-49F8-A3C8-2B74E434245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E27E9B1-BC98-4C17-8D49-C1C31F6D6B61}" type="pres">
      <dgm:prSet presAssocID="{98D71A85-26FF-4325-B2C8-4B48FF1A8599}" presName="Accent1" presStyleCnt="0"/>
      <dgm:spPr/>
    </dgm:pt>
    <dgm:pt modelId="{B34FBD2F-0C4F-478F-B03C-5CECDF8FE4F2}" type="pres">
      <dgm:prSet presAssocID="{98D71A85-26FF-4325-B2C8-4B48FF1A8599}" presName="Accent" presStyleLbl="node1" presStyleIdx="0" presStyleCnt="3"/>
      <dgm:spPr>
        <a:xfrm>
          <a:off x="2581897" y="0"/>
          <a:ext cx="2364169" cy="236452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blipFill rotWithShape="0">
          <a:blip xmlns:r="http://schemas.openxmlformats.org/officeDocument/2006/relationships" r:embed="rId1">
            <a:duotone>
              <a:srgbClr val="4EB3CF">
                <a:hueOff val="0"/>
                <a:satOff val="0"/>
                <a:lumOff val="0"/>
                <a:alphaOff val="0"/>
                <a:tint val="98000"/>
                <a:lumMod val="102000"/>
              </a:srgbClr>
              <a:srgbClr val="4EB3CF">
                <a:hueOff val="0"/>
                <a:satOff val="0"/>
                <a:lumOff val="0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gm:spPr>
      <dgm:t>
        <a:bodyPr/>
        <a:lstStyle/>
        <a:p>
          <a:endParaRPr lang="en-US"/>
        </a:p>
      </dgm:t>
    </dgm:pt>
    <dgm:pt modelId="{D5F6137A-8AC8-4BC3-8EDF-05E4099B37F8}" type="pres">
      <dgm:prSet presAssocID="{98D71A85-26FF-4325-B2C8-4B48FF1A8599}" presName="Parent1" presStyleLbl="revTx" presStyleIdx="0" presStyleCnt="3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DF75551-67DE-426A-A4BF-9A3CC0C3D5DE}" type="pres">
      <dgm:prSet presAssocID="{EBA148A0-401C-4C4C-B635-225D57F51F88}" presName="Accent2" presStyleCnt="0"/>
      <dgm:spPr/>
    </dgm:pt>
    <dgm:pt modelId="{013E738B-BD06-426E-9689-800189B60403}" type="pres">
      <dgm:prSet presAssocID="{EBA148A0-401C-4C4C-B635-225D57F51F88}" presName="Accent" presStyleLbl="node1" presStyleIdx="1" presStyleCnt="3"/>
      <dgm:spPr>
        <a:xfrm>
          <a:off x="1925258" y="1358597"/>
          <a:ext cx="2364169" cy="236452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blipFill rotWithShape="0">
          <a:blip xmlns:r="http://schemas.openxmlformats.org/officeDocument/2006/relationships" r:embed="rId1">
            <a:duotone>
              <a:srgbClr val="4EB3CF">
                <a:hueOff val="187884"/>
                <a:satOff val="18001"/>
                <a:lumOff val="4411"/>
                <a:alphaOff val="0"/>
                <a:tint val="98000"/>
                <a:lumMod val="102000"/>
              </a:srgbClr>
              <a:srgbClr val="4EB3CF">
                <a:hueOff val="187884"/>
                <a:satOff val="18001"/>
                <a:lumOff val="4411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gm:spPr>
      <dgm:t>
        <a:bodyPr/>
        <a:lstStyle/>
        <a:p>
          <a:endParaRPr lang="en-US"/>
        </a:p>
      </dgm:t>
    </dgm:pt>
    <dgm:pt modelId="{8262E9C8-3B49-40C8-86BE-9E505728A529}" type="pres">
      <dgm:prSet presAssocID="{EBA148A0-401C-4C4C-B635-225D57F51F88}" presName="Parent2" presStyleLbl="revTx" presStyleIdx="1" presStyleCnt="3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C07ADB5-EBCD-4918-A3EE-1A7F48F527EC}" type="pres">
      <dgm:prSet presAssocID="{B6254179-6F9A-4447-B659-50C1B58D280F}" presName="Accent3" presStyleCnt="0"/>
      <dgm:spPr/>
    </dgm:pt>
    <dgm:pt modelId="{0AA521C1-2F2D-415A-9647-1CFE94A7D3ED}" type="pres">
      <dgm:prSet presAssocID="{B6254179-6F9A-4447-B659-50C1B58D280F}" presName="Accent" presStyleLbl="node1" presStyleIdx="2" presStyleCnt="3"/>
      <dgm:spPr>
        <a:xfrm>
          <a:off x="2750164" y="2879774"/>
          <a:ext cx="2031187" cy="203200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blipFill rotWithShape="0">
          <a:blip xmlns:r="http://schemas.openxmlformats.org/officeDocument/2006/relationships" r:embed="rId1">
            <a:duotone>
              <a:srgbClr val="4EB3CF">
                <a:hueOff val="375767"/>
                <a:satOff val="36001"/>
                <a:lumOff val="8823"/>
                <a:alphaOff val="0"/>
                <a:tint val="98000"/>
                <a:lumMod val="102000"/>
              </a:srgbClr>
              <a:srgbClr val="4EB3CF">
                <a:hueOff val="375767"/>
                <a:satOff val="36001"/>
                <a:lumOff val="8823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gm:spPr>
      <dgm:t>
        <a:bodyPr/>
        <a:lstStyle/>
        <a:p>
          <a:endParaRPr lang="en-US"/>
        </a:p>
      </dgm:t>
    </dgm:pt>
    <dgm:pt modelId="{2EF03F2F-2CE3-44B5-B1D6-13841CAC4E59}" type="pres">
      <dgm:prSet presAssocID="{B6254179-6F9A-4447-B659-50C1B58D280F}" presName="Parent3" presStyleLbl="revTx" presStyleIdx="2" presStyleCnt="3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A081201C-1B3E-42C9-84C6-120CB4ED2689}" srcId="{4FFFC70E-72F7-49F8-A3C8-2B74E4342452}" destId="{EBA148A0-401C-4C4C-B635-225D57F51F88}" srcOrd="1" destOrd="0" parTransId="{9535347A-5404-43C3-B7F5-7F7FCE1A5AB5}" sibTransId="{E30096F5-C1BE-4537-95D7-79553EDE6BBF}"/>
    <dgm:cxn modelId="{E232680C-978F-4004-840D-5776EC705D12}" srcId="{4FFFC70E-72F7-49F8-A3C8-2B74E4342452}" destId="{98D71A85-26FF-4325-B2C8-4B48FF1A8599}" srcOrd="0" destOrd="0" parTransId="{7024AF5E-5F8E-4713-9AB1-1E6754775376}" sibTransId="{540AE639-8E79-4720-BC9F-957B24869AE7}"/>
    <dgm:cxn modelId="{DA554518-38C9-46E0-90A8-877C8395465C}" type="presOf" srcId="{4FFFC70E-72F7-49F8-A3C8-2B74E4342452}" destId="{D191C48E-35AD-47B2-9349-5A33199246D1}" srcOrd="0" destOrd="0" presId="urn:microsoft.com/office/officeart/2009/layout/CircleArrowProcess"/>
    <dgm:cxn modelId="{A07CFC52-61BD-438C-870C-7F7A37B25F0D}" type="presOf" srcId="{EBA148A0-401C-4C4C-B635-225D57F51F88}" destId="{8262E9C8-3B49-40C8-86BE-9E505728A529}" srcOrd="0" destOrd="0" presId="urn:microsoft.com/office/officeart/2009/layout/CircleArrowProcess"/>
    <dgm:cxn modelId="{097764CD-CC6B-44E5-B75E-B5DE4C6F8180}" type="presOf" srcId="{B6254179-6F9A-4447-B659-50C1B58D280F}" destId="{2EF03F2F-2CE3-44B5-B1D6-13841CAC4E59}" srcOrd="0" destOrd="0" presId="urn:microsoft.com/office/officeart/2009/layout/CircleArrowProcess"/>
    <dgm:cxn modelId="{B50E10BF-0BCA-420E-B505-26C5B56C99C0}" type="presOf" srcId="{98D71A85-26FF-4325-B2C8-4B48FF1A8599}" destId="{D5F6137A-8AC8-4BC3-8EDF-05E4099B37F8}" srcOrd="0" destOrd="0" presId="urn:microsoft.com/office/officeart/2009/layout/CircleArrowProcess"/>
    <dgm:cxn modelId="{DFF79208-DD21-46D2-86F8-41FD754B5C83}" srcId="{4FFFC70E-72F7-49F8-A3C8-2B74E4342452}" destId="{B6254179-6F9A-4447-B659-50C1B58D280F}" srcOrd="2" destOrd="0" parTransId="{38316B43-17F3-46C0-9F85-96D39BE0DC05}" sibTransId="{32CAFB91-5350-46E1-8F79-DD1BFC15A78E}"/>
    <dgm:cxn modelId="{C45D6922-7BE6-4098-AB30-3B3C248E9011}" type="presParOf" srcId="{D191C48E-35AD-47B2-9349-5A33199246D1}" destId="{BE27E9B1-BC98-4C17-8D49-C1C31F6D6B61}" srcOrd="0" destOrd="0" presId="urn:microsoft.com/office/officeart/2009/layout/CircleArrowProcess"/>
    <dgm:cxn modelId="{585BC786-C2BC-413F-A5C4-8AE17E0C85C4}" type="presParOf" srcId="{BE27E9B1-BC98-4C17-8D49-C1C31F6D6B61}" destId="{B34FBD2F-0C4F-478F-B03C-5CECDF8FE4F2}" srcOrd="0" destOrd="0" presId="urn:microsoft.com/office/officeart/2009/layout/CircleArrowProcess"/>
    <dgm:cxn modelId="{E4B9FF73-1E91-48ED-9A90-DD8872892755}" type="presParOf" srcId="{D191C48E-35AD-47B2-9349-5A33199246D1}" destId="{D5F6137A-8AC8-4BC3-8EDF-05E4099B37F8}" srcOrd="1" destOrd="0" presId="urn:microsoft.com/office/officeart/2009/layout/CircleArrowProcess"/>
    <dgm:cxn modelId="{AF8ABDBE-81C4-41DD-8E22-C0CF85E3C86F}" type="presParOf" srcId="{D191C48E-35AD-47B2-9349-5A33199246D1}" destId="{ADF75551-67DE-426A-A4BF-9A3CC0C3D5DE}" srcOrd="2" destOrd="0" presId="urn:microsoft.com/office/officeart/2009/layout/CircleArrowProcess"/>
    <dgm:cxn modelId="{B690DF47-FAEA-4B1D-A349-50D5352DBCF1}" type="presParOf" srcId="{ADF75551-67DE-426A-A4BF-9A3CC0C3D5DE}" destId="{013E738B-BD06-426E-9689-800189B60403}" srcOrd="0" destOrd="0" presId="urn:microsoft.com/office/officeart/2009/layout/CircleArrowProcess"/>
    <dgm:cxn modelId="{2A30671B-B7B4-4480-AECB-51C2F9468DA2}" type="presParOf" srcId="{D191C48E-35AD-47B2-9349-5A33199246D1}" destId="{8262E9C8-3B49-40C8-86BE-9E505728A529}" srcOrd="3" destOrd="0" presId="urn:microsoft.com/office/officeart/2009/layout/CircleArrowProcess"/>
    <dgm:cxn modelId="{11B7852A-B2B5-4E39-BF02-59E9C009D5DA}" type="presParOf" srcId="{D191C48E-35AD-47B2-9349-5A33199246D1}" destId="{CC07ADB5-EBCD-4918-A3EE-1A7F48F527EC}" srcOrd="4" destOrd="0" presId="urn:microsoft.com/office/officeart/2009/layout/CircleArrowProcess"/>
    <dgm:cxn modelId="{0064A628-8623-4AA0-B7E3-E047344F2882}" type="presParOf" srcId="{CC07ADB5-EBCD-4918-A3EE-1A7F48F527EC}" destId="{0AA521C1-2F2D-415A-9647-1CFE94A7D3ED}" srcOrd="0" destOrd="0" presId="urn:microsoft.com/office/officeart/2009/layout/CircleArrowProcess"/>
    <dgm:cxn modelId="{D404C8DE-D307-4DC8-BBA4-0D529C363EAA}" type="presParOf" srcId="{D191C48E-35AD-47B2-9349-5A33199246D1}" destId="{2EF03F2F-2CE3-44B5-B1D6-13841CAC4E59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6D6D1-ABE6-4857-9A91-6F6C78CAF0CC}">
      <dsp:nvSpPr>
        <dsp:cNvPr id="0" name=""/>
        <dsp:cNvSpPr/>
      </dsp:nvSpPr>
      <dsp:spPr>
        <a:xfrm rot="10800000">
          <a:off x="1345157" y="60"/>
          <a:ext cx="4940617" cy="402863"/>
        </a:xfrm>
        <a:prstGeom prst="homePlate">
          <a:avLst/>
        </a:prstGeo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0"/>
                <a:satOff val="0"/>
                <a:lumOff val="0"/>
                <a:alphaOff val="0"/>
                <a:tint val="98000"/>
                <a:lumMod val="102000"/>
              </a:srgbClr>
              <a:srgbClr val="418AB3">
                <a:shade val="80000"/>
                <a:hueOff val="0"/>
                <a:satOff val="0"/>
                <a:lumOff val="0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65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Computing</a:t>
          </a:r>
          <a:endParaRPr lang="en-US" sz="1800" kern="1200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sp:txBody>
      <dsp:txXfrm rot="10800000">
        <a:off x="1445873" y="60"/>
        <a:ext cx="4839901" cy="402863"/>
      </dsp:txXfrm>
    </dsp:sp>
    <dsp:sp modelId="{684E5984-2341-4C83-8BE9-5915297D1ABA}">
      <dsp:nvSpPr>
        <dsp:cNvPr id="0" name=""/>
        <dsp:cNvSpPr/>
      </dsp:nvSpPr>
      <dsp:spPr>
        <a:xfrm>
          <a:off x="1143725" y="60"/>
          <a:ext cx="402863" cy="4028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45025B-6CD1-4BB5-BE53-0EA75F249605}">
      <dsp:nvSpPr>
        <dsp:cNvPr id="0" name=""/>
        <dsp:cNvSpPr/>
      </dsp:nvSpPr>
      <dsp:spPr>
        <a:xfrm rot="10800000">
          <a:off x="1345157" y="523181"/>
          <a:ext cx="4940617" cy="402863"/>
        </a:xfrm>
        <a:prstGeom prst="homePlate">
          <a:avLst/>
        </a:prstGeo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54721"/>
                <a:satOff val="-2354"/>
                <a:lumOff val="4669"/>
                <a:alphaOff val="0"/>
                <a:tint val="98000"/>
                <a:lumMod val="102000"/>
              </a:srgbClr>
              <a:srgbClr val="418AB3">
                <a:shade val="80000"/>
                <a:hueOff val="54721"/>
                <a:satOff val="-2354"/>
                <a:lumOff val="4669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65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Storage</a:t>
          </a:r>
          <a:endParaRPr lang="en-US" sz="1800" kern="1200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sp:txBody>
      <dsp:txXfrm rot="10800000">
        <a:off x="1445873" y="523181"/>
        <a:ext cx="4839901" cy="402863"/>
      </dsp:txXfrm>
    </dsp:sp>
    <dsp:sp modelId="{9E6C1133-5CFB-4DD0-8E07-B8B81510A36E}">
      <dsp:nvSpPr>
        <dsp:cNvPr id="0" name=""/>
        <dsp:cNvSpPr/>
      </dsp:nvSpPr>
      <dsp:spPr>
        <a:xfrm>
          <a:off x="1143725" y="523181"/>
          <a:ext cx="402863" cy="40286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55EFBC-1E5B-47C4-9114-5F7FADA51E8D}">
      <dsp:nvSpPr>
        <dsp:cNvPr id="0" name=""/>
        <dsp:cNvSpPr/>
      </dsp:nvSpPr>
      <dsp:spPr>
        <a:xfrm rot="10800000">
          <a:off x="1345157" y="1046302"/>
          <a:ext cx="4940617" cy="402863"/>
        </a:xfrm>
        <a:prstGeom prst="homePlate">
          <a:avLst/>
        </a:prstGeo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109442"/>
                <a:satOff val="-4708"/>
                <a:lumOff val="9338"/>
                <a:alphaOff val="0"/>
                <a:tint val="98000"/>
                <a:lumMod val="102000"/>
              </a:srgbClr>
              <a:srgbClr val="418AB3">
                <a:shade val="80000"/>
                <a:hueOff val="109442"/>
                <a:satOff val="-4708"/>
                <a:lumOff val="9338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65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Monitoring</a:t>
          </a:r>
          <a:endParaRPr lang="en-US" sz="1800" kern="1200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sp:txBody>
      <dsp:txXfrm rot="10800000">
        <a:off x="1445873" y="1046302"/>
        <a:ext cx="4839901" cy="402863"/>
      </dsp:txXfrm>
    </dsp:sp>
    <dsp:sp modelId="{410E7DDA-A986-48D4-ACAB-AFF1D25FE910}">
      <dsp:nvSpPr>
        <dsp:cNvPr id="0" name=""/>
        <dsp:cNvSpPr/>
      </dsp:nvSpPr>
      <dsp:spPr>
        <a:xfrm>
          <a:off x="1143725" y="1046302"/>
          <a:ext cx="402863" cy="40286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AA3818-210D-427A-BF37-480BD2FD0DBB}">
      <dsp:nvSpPr>
        <dsp:cNvPr id="0" name=""/>
        <dsp:cNvSpPr/>
      </dsp:nvSpPr>
      <dsp:spPr>
        <a:xfrm rot="10800000">
          <a:off x="1345157" y="1569424"/>
          <a:ext cx="4940617" cy="402863"/>
        </a:xfrm>
        <a:prstGeom prst="homePlate">
          <a:avLst/>
        </a:prstGeo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164162"/>
                <a:satOff val="-7062"/>
                <a:lumOff val="14007"/>
                <a:alphaOff val="0"/>
                <a:tint val="98000"/>
                <a:lumMod val="102000"/>
              </a:srgbClr>
              <a:srgbClr val="418AB3">
                <a:shade val="80000"/>
                <a:hueOff val="164162"/>
                <a:satOff val="-7062"/>
                <a:lumOff val="14007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65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Auto </a:t>
          </a:r>
          <a:r>
            <a:rPr lang="it-IT" sz="1800" kern="1200" dirty="0" err="1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Scaling</a:t>
          </a:r>
          <a:endParaRPr lang="en-US" sz="1800" kern="1200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sp:txBody>
      <dsp:txXfrm rot="10800000">
        <a:off x="1445873" y="1569424"/>
        <a:ext cx="4839901" cy="402863"/>
      </dsp:txXfrm>
    </dsp:sp>
    <dsp:sp modelId="{001B6813-FC36-44A7-A39F-0ED379ACA176}">
      <dsp:nvSpPr>
        <dsp:cNvPr id="0" name=""/>
        <dsp:cNvSpPr/>
      </dsp:nvSpPr>
      <dsp:spPr>
        <a:xfrm>
          <a:off x="1143725" y="1569424"/>
          <a:ext cx="402863" cy="40286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FCF6E2-152A-6042-8664-7D61A33B1EFE}">
      <dsp:nvSpPr>
        <dsp:cNvPr id="0" name=""/>
        <dsp:cNvSpPr/>
      </dsp:nvSpPr>
      <dsp:spPr>
        <a:xfrm rot="10800000">
          <a:off x="1345157" y="2092545"/>
          <a:ext cx="4940617" cy="402863"/>
        </a:xfrm>
        <a:prstGeom prst="homePlate">
          <a:avLst/>
        </a:prstGeo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218883"/>
                <a:satOff val="-9416"/>
                <a:lumOff val="18676"/>
                <a:alphaOff val="0"/>
                <a:tint val="98000"/>
                <a:lumMod val="102000"/>
              </a:srgbClr>
              <a:srgbClr val="418AB3">
                <a:shade val="80000"/>
                <a:hueOff val="218883"/>
                <a:satOff val="-9416"/>
                <a:lumOff val="18676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65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Load Balancing</a:t>
          </a:r>
          <a:endParaRPr lang="en-US" sz="1800" kern="1200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sp:txBody>
      <dsp:txXfrm rot="10800000">
        <a:off x="1445873" y="2092545"/>
        <a:ext cx="4839901" cy="402863"/>
      </dsp:txXfrm>
    </dsp:sp>
    <dsp:sp modelId="{49949510-276E-FE43-BFD9-6701EAAB4ECC}">
      <dsp:nvSpPr>
        <dsp:cNvPr id="0" name=""/>
        <dsp:cNvSpPr/>
      </dsp:nvSpPr>
      <dsp:spPr>
        <a:xfrm>
          <a:off x="1143725" y="2092545"/>
          <a:ext cx="402863" cy="40286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E84937-F59C-407C-AAE0-25596E181DA5}">
      <dsp:nvSpPr>
        <dsp:cNvPr id="0" name=""/>
        <dsp:cNvSpPr/>
      </dsp:nvSpPr>
      <dsp:spPr>
        <a:xfrm rot="10800000">
          <a:off x="1345157" y="2615666"/>
          <a:ext cx="4940617" cy="402863"/>
        </a:xfrm>
        <a:prstGeom prst="homePlate">
          <a:avLst/>
        </a:prstGeo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273604"/>
                <a:satOff val="-11770"/>
                <a:lumOff val="23345"/>
                <a:alphaOff val="0"/>
                <a:tint val="98000"/>
                <a:lumMod val="102000"/>
              </a:srgbClr>
              <a:srgbClr val="418AB3">
                <a:shade val="80000"/>
                <a:hueOff val="273604"/>
                <a:satOff val="-11770"/>
                <a:lumOff val="23345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65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Routing</a:t>
          </a:r>
          <a:endParaRPr lang="en-US" sz="1800" kern="1200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sp:txBody>
      <dsp:txXfrm rot="10800000">
        <a:off x="1445873" y="2615666"/>
        <a:ext cx="4839901" cy="402863"/>
      </dsp:txXfrm>
    </dsp:sp>
    <dsp:sp modelId="{F99468CF-C2B6-43A5-B1C5-F1869ACC5EAF}">
      <dsp:nvSpPr>
        <dsp:cNvPr id="0" name=""/>
        <dsp:cNvSpPr/>
      </dsp:nvSpPr>
      <dsp:spPr>
        <a:xfrm>
          <a:off x="1143725" y="2615666"/>
          <a:ext cx="402863" cy="402863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0AE79B-288F-614E-B3AA-E3327109AC4F}">
      <dsp:nvSpPr>
        <dsp:cNvPr id="0" name=""/>
        <dsp:cNvSpPr/>
      </dsp:nvSpPr>
      <dsp:spPr>
        <a:xfrm rot="10800000">
          <a:off x="1345157" y="3138788"/>
          <a:ext cx="4940617" cy="402863"/>
        </a:xfrm>
        <a:prstGeom prst="homePlate">
          <a:avLst/>
        </a:prstGeom>
        <a:blipFill rotWithShape="0">
          <a:blip xmlns:r="http://schemas.openxmlformats.org/officeDocument/2006/relationships" r:embed="rId1">
            <a:duotone>
              <a:srgbClr val="418AB3">
                <a:shade val="80000"/>
                <a:hueOff val="328325"/>
                <a:satOff val="-14124"/>
                <a:lumOff val="28014"/>
                <a:alphaOff val="0"/>
                <a:tint val="98000"/>
                <a:lumMod val="102000"/>
              </a:srgbClr>
              <a:srgbClr val="418AB3">
                <a:shade val="80000"/>
                <a:hueOff val="328325"/>
                <a:satOff val="-14124"/>
                <a:lumOff val="28014"/>
                <a:alphaOff val="0"/>
                <a:shade val="98000"/>
                <a:lumMod val="98000"/>
              </a:srgb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652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NoSQL Database Clustering</a:t>
          </a:r>
          <a:endParaRPr lang="en-US" sz="1800" kern="1200" dirty="0">
            <a:solidFill>
              <a:sysClr val="window" lastClr="FFFFFF"/>
            </a:solidFill>
            <a:latin typeface="Century Gothic"/>
            <a:ea typeface="+mn-ea"/>
            <a:cs typeface="+mn-cs"/>
          </a:endParaRPr>
        </a:p>
      </dsp:txBody>
      <dsp:txXfrm rot="10800000">
        <a:off x="1445873" y="3138788"/>
        <a:ext cx="4839901" cy="402863"/>
      </dsp:txXfrm>
    </dsp:sp>
    <dsp:sp modelId="{2C5D1811-A865-544C-861E-67811CF4DBA8}">
      <dsp:nvSpPr>
        <dsp:cNvPr id="0" name=""/>
        <dsp:cNvSpPr/>
      </dsp:nvSpPr>
      <dsp:spPr>
        <a:xfrm>
          <a:off x="1143725" y="3138788"/>
          <a:ext cx="402863" cy="402863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17B1A-A56D-4975-8211-579A83717A28}">
      <dsp:nvSpPr>
        <dsp:cNvPr id="0" name=""/>
        <dsp:cNvSpPr/>
      </dsp:nvSpPr>
      <dsp:spPr>
        <a:xfrm>
          <a:off x="2360414" y="1791746"/>
          <a:ext cx="1375171" cy="137517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Expert Knowledge</a:t>
          </a:r>
          <a:endParaRPr lang="en-US" sz="1500" kern="1200" dirty="0"/>
        </a:p>
      </dsp:txBody>
      <dsp:txXfrm>
        <a:off x="2561803" y="1993135"/>
        <a:ext cx="972393" cy="972393"/>
      </dsp:txXfrm>
    </dsp:sp>
    <dsp:sp modelId="{94DAEA4E-F1D4-4EE4-A8B2-3B7F6A3C5945}">
      <dsp:nvSpPr>
        <dsp:cNvPr id="0" name=""/>
        <dsp:cNvSpPr/>
      </dsp:nvSpPr>
      <dsp:spPr>
        <a:xfrm rot="16200000">
          <a:off x="2840920" y="1564364"/>
          <a:ext cx="414159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414159" y="20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37646" y="1574313"/>
        <a:ext cx="20707" cy="20707"/>
      </dsp:txXfrm>
    </dsp:sp>
    <dsp:sp modelId="{951F59E6-9E16-4809-AD47-13E23E9E22BE}">
      <dsp:nvSpPr>
        <dsp:cNvPr id="0" name=""/>
        <dsp:cNvSpPr/>
      </dsp:nvSpPr>
      <dsp:spPr>
        <a:xfrm>
          <a:off x="2360414" y="2415"/>
          <a:ext cx="1375171" cy="1375171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Models</a:t>
          </a:r>
          <a:endParaRPr lang="en-US" sz="1700" kern="1200" dirty="0"/>
        </a:p>
      </dsp:txBody>
      <dsp:txXfrm>
        <a:off x="2561803" y="203804"/>
        <a:ext cx="972393" cy="972393"/>
      </dsp:txXfrm>
    </dsp:sp>
    <dsp:sp modelId="{D6571B6D-30D0-44B6-911F-8793B54C2FD4}">
      <dsp:nvSpPr>
        <dsp:cNvPr id="0" name=""/>
        <dsp:cNvSpPr/>
      </dsp:nvSpPr>
      <dsp:spPr>
        <a:xfrm rot="1800000">
          <a:off x="3615723" y="2906362"/>
          <a:ext cx="414159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414159" y="20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812449" y="2916311"/>
        <a:ext cx="20707" cy="20707"/>
      </dsp:txXfrm>
    </dsp:sp>
    <dsp:sp modelId="{EDE960B7-3805-45FA-89BE-F492D92BEE89}">
      <dsp:nvSpPr>
        <dsp:cNvPr id="0" name=""/>
        <dsp:cNvSpPr/>
      </dsp:nvSpPr>
      <dsp:spPr>
        <a:xfrm>
          <a:off x="3910020" y="2686412"/>
          <a:ext cx="1375171" cy="1375171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Socio-economic Data</a:t>
          </a:r>
          <a:endParaRPr lang="en-US" sz="1700" kern="1200" dirty="0"/>
        </a:p>
      </dsp:txBody>
      <dsp:txXfrm>
        <a:off x="4111409" y="2887801"/>
        <a:ext cx="972393" cy="972393"/>
      </dsp:txXfrm>
    </dsp:sp>
    <dsp:sp modelId="{8501F2A3-5F33-4A37-9260-A0A48653D4AE}">
      <dsp:nvSpPr>
        <dsp:cNvPr id="0" name=""/>
        <dsp:cNvSpPr/>
      </dsp:nvSpPr>
      <dsp:spPr>
        <a:xfrm rot="9000000">
          <a:off x="2066117" y="2906362"/>
          <a:ext cx="414159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414159" y="20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262843" y="2916311"/>
        <a:ext cx="20707" cy="20707"/>
      </dsp:txXfrm>
    </dsp:sp>
    <dsp:sp modelId="{3129E1F7-3433-417E-9610-DCA33A746A6D}">
      <dsp:nvSpPr>
        <dsp:cNvPr id="0" name=""/>
        <dsp:cNvSpPr/>
      </dsp:nvSpPr>
      <dsp:spPr>
        <a:xfrm>
          <a:off x="810808" y="2686412"/>
          <a:ext cx="1375171" cy="1375171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EO Data</a:t>
          </a:r>
          <a:endParaRPr lang="en-US" sz="1700" kern="1200" dirty="0"/>
        </a:p>
      </dsp:txBody>
      <dsp:txXfrm>
        <a:off x="1012197" y="2887801"/>
        <a:ext cx="972393" cy="972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D4910-E612-43E3-844D-32990FB16967}" type="datetimeFigureOut">
              <a:rPr lang="en-US" smtClean="0"/>
              <a:t>21-Sep-15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CD274-B5C7-4938-B024-D977CC696B2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9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defTabSz="43246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defTabSz="43246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defTabSz="43246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defTabSz="43246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7D88B94-5608-400B-B5A8-E17BD31BA015}" type="slidenum">
              <a:rPr lang="en-ZA" altLang="ja-JP">
                <a:solidFill>
                  <a:srgbClr val="000000"/>
                </a:solidFill>
              </a:rPr>
              <a:pPr eaLnBrk="1" hangingPunct="1"/>
              <a:t>1</a:t>
            </a:fld>
            <a:endParaRPr lang="en-ZA" altLang="ja-JP">
              <a:solidFill>
                <a:srgbClr val="000000"/>
              </a:solidFill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950345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ja-JP" dirty="0" smtClean="0">
              <a:ea typeface="MS PGothic" pitchFamily="34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fld id="{0B2E08E8-6E91-4501-8DFB-C22456718A10}" type="slidenum">
              <a:rPr lang="en-ZA" altLang="ja-JP" sz="1200" b="0" u="none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4</a:t>
            </a:fld>
            <a:endParaRPr lang="en-ZA" altLang="ja-JP" sz="1200" b="0" u="none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C32930-7276-495C-BEE2-1FC2C1D8AD96}" type="slidenum">
              <a:rPr lang="en-ZA" altLang="en-US">
                <a:solidFill>
                  <a:srgbClr val="000000"/>
                </a:solidFill>
              </a:rPr>
              <a:pPr/>
              <a:t>20</a:t>
            </a:fld>
            <a:endParaRPr lang="en-ZA" altLang="en-US">
              <a:solidFill>
                <a:srgbClr val="000000"/>
              </a:solidFill>
            </a:endParaRPr>
          </a:p>
        </p:txBody>
      </p:sp>
      <p:sp>
        <p:nvSpPr>
          <p:cNvPr id="401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6205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02F91F-262A-47E6-BF12-AF9E0094146D}" type="slidenum">
              <a:rPr lang="en-US" sz="1100" b="1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1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9883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Swimlane</a:t>
            </a:r>
            <a:r>
              <a:rPr lang="it-IT" dirty="0" smtClean="0"/>
              <a:t> </a:t>
            </a:r>
            <a:r>
              <a:rPr lang="it-IT" dirty="0" err="1" smtClean="0"/>
              <a:t>diagram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CD274-B5C7-4938-B024-D977CC696B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13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378560" indent="-216233" defTabSz="43246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811026" indent="-216233" defTabSz="43246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243491" indent="-216233" defTabSz="43246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675957" indent="-216233" defTabSz="43246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75D0A2-775A-4826-A38C-61D16014B77E}" type="slidenum">
              <a:rPr lang="en-ZA">
                <a:solidFill>
                  <a:srgbClr val="000000"/>
                </a:solidFill>
              </a:rPr>
              <a:pPr eaLnBrk="1" hangingPunct="1"/>
              <a:t>26</a:t>
            </a:fld>
            <a:endParaRPr lang="en-ZA">
              <a:solidFill>
                <a:srgbClr val="000000"/>
              </a:solidFill>
            </a:endParaRPr>
          </a:p>
        </p:txBody>
      </p:sp>
      <p:sp>
        <p:nvSpPr>
          <p:cNvPr id="3174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709613"/>
            <a:ext cx="4725987" cy="3544887"/>
          </a:xfrm>
          <a:ln/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36985" y="4490358"/>
            <a:ext cx="5098852" cy="425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131" tIns="44268" rIns="85131" bIns="44268"/>
          <a:lstStyle/>
          <a:p>
            <a:pPr>
              <a:spcBef>
                <a:spcPts val="426"/>
              </a:spcBef>
              <a:tabLst>
                <a:tab pos="0" algn="l"/>
                <a:tab pos="864931" algn="l"/>
                <a:tab pos="1729862" algn="l"/>
                <a:tab pos="2594793" algn="l"/>
                <a:tab pos="3459724" algn="l"/>
                <a:tab pos="4324655" algn="l"/>
                <a:tab pos="5189586" algn="l"/>
                <a:tab pos="6054517" algn="l"/>
                <a:tab pos="6919448" algn="l"/>
                <a:tab pos="7784379" algn="l"/>
                <a:tab pos="8649310" algn="l"/>
                <a:tab pos="9514241" algn="l"/>
              </a:tabLst>
            </a:pPr>
            <a:r>
              <a:rPr lang="en-US" smtClean="0">
                <a:latin typeface="Arial" charset="0"/>
                <a:ea typeface="ＭＳ Ｐゴシック" charset="-128"/>
              </a:rPr>
              <a:t>The 10-year Implementation Plan is the implicit convention that glues together all Members and POs.</a:t>
            </a:r>
          </a:p>
        </p:txBody>
      </p:sp>
    </p:spTree>
    <p:extLst>
      <p:ext uri="{BB962C8B-B14F-4D97-AF65-F5344CB8AC3E}">
        <p14:creationId xmlns:p14="http://schemas.microsoft.com/office/powerpoint/2010/main" val="351817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6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5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31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1424" y="6041365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605455D5-AD0A-7044-BB98-0982BC8DE1CB}" type="datetimeFigureOut">
              <a:rPr lang="it-IT" smtClean="0">
                <a:solidFill>
                  <a:prstClr val="white"/>
                </a:solidFill>
                <a:latin typeface="Century Gothic" panose="020B0502020202020204"/>
              </a:rPr>
              <a:pPr defTabSz="457189"/>
              <a:t>21/09/2015</a:t>
            </a:fld>
            <a:endParaRPr lang="en-GB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8" y="6041365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189"/>
            <a:endParaRPr lang="en-GB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04584" y="5915891"/>
            <a:ext cx="796616" cy="490599"/>
          </a:xfrm>
          <a:prstGeom prst="rect">
            <a:avLst/>
          </a:prstGeom>
        </p:spPr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911424" y="6041365"/>
            <a:ext cx="99316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05455D5-AD0A-7044-BB98-0982BC8DE1CB}" type="datetimeFigureOut">
              <a:rPr lang="it-IT" sz="180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21/09/2015</a:t>
            </a:fld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904584" y="5915891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it-IT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B632B90-26A2-C94C-82BF-87A24744036B}" type="slidenum">
              <a:rPr lang="en-GB" sz="2000" smtClean="0">
                <a:solidFill>
                  <a:srgbClr val="99CB38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GB" sz="2000">
              <a:solidFill>
                <a:srgbClr val="99CB38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911424" y="6041365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05455D5-AD0A-7044-BB98-0982BC8DE1CB}" type="datetimeFigureOut">
              <a:rPr lang="it-IT" sz="90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21/09/2015</a:t>
            </a:fld>
            <a:endParaRPr lang="en-GB" sz="900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0" y="6041365"/>
            <a:ext cx="9144000" cy="8166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CSDMS 2015 Annual Meeting,</a:t>
            </a:r>
          </a:p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May 26 -28th 2015, Boulder Colorado, USA</a:t>
            </a: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6" y="6250091"/>
            <a:ext cx="1292746" cy="399185"/>
          </a:xfrm>
          <a:prstGeom prst="rect">
            <a:avLst/>
          </a:prstGeom>
        </p:spPr>
      </p:pic>
      <p:sp>
        <p:nvSpPr>
          <p:cNvPr id="13" name="CasellaDiTesto 12"/>
          <p:cNvSpPr txBox="1"/>
          <p:nvPr userDrawn="1"/>
        </p:nvSpPr>
        <p:spPr>
          <a:xfrm>
            <a:off x="7315461" y="6463579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entury Gothic" panose="020B0502020202020204"/>
              </a:rPr>
              <a:t>stefano.nativi@cnr.it</a:t>
            </a:r>
          </a:p>
        </p:txBody>
      </p:sp>
    </p:spTree>
    <p:extLst>
      <p:ext uri="{BB962C8B-B14F-4D97-AF65-F5344CB8AC3E}">
        <p14:creationId xmlns:p14="http://schemas.microsoft.com/office/powerpoint/2010/main" val="57788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0" name="Rettangolo 9"/>
          <p:cNvSpPr/>
          <p:nvPr userDrawn="1"/>
        </p:nvSpPr>
        <p:spPr>
          <a:xfrm>
            <a:off x="251520" y="6381328"/>
            <a:ext cx="3168352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Immag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43" y="6381328"/>
            <a:ext cx="395908" cy="32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433218"/>
            <a:ext cx="432210" cy="218380"/>
          </a:xfrm>
          <a:prstGeom prst="rect">
            <a:avLst/>
          </a:prstGeom>
        </p:spPr>
      </p:pic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2" name="Rettangolo 11"/>
          <p:cNvSpPr/>
          <p:nvPr userDrawn="1"/>
        </p:nvSpPr>
        <p:spPr>
          <a:xfrm>
            <a:off x="107505" y="116632"/>
            <a:ext cx="295232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7324627" y="6513101"/>
            <a:ext cx="1569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stefano.nativi@cnr.it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7973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0813" cy="1141413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08413" cy="380841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6613" y="2057400"/>
            <a:ext cx="3810000" cy="380841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988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78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69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3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3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90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11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62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r="66451" b="84803"/>
          <a:stretch/>
        </p:blipFill>
        <p:spPr bwMode="auto">
          <a:xfrm>
            <a:off x="84805" y="0"/>
            <a:ext cx="2630115" cy="104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6" r="1210" b="84803"/>
          <a:stretch/>
        </p:blipFill>
        <p:spPr bwMode="auto">
          <a:xfrm>
            <a:off x="6730738" y="29499"/>
            <a:ext cx="2328459" cy="104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 userDrawn="1"/>
        </p:nvSpPr>
        <p:spPr>
          <a:xfrm>
            <a:off x="7540761" y="6537830"/>
            <a:ext cx="1569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stefano.nativi@cnr.it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0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+mj-lt"/>
          <a:ea typeface="MS PGothic" charset="0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kumimoji="1" sz="24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tatistics.geodab.eu/gi-stat/stats" TargetMode="Externa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1.jpg"/><Relationship Id="rId5" Type="http://schemas.openxmlformats.org/officeDocument/2006/relationships/image" Target="../media/image141.jpeg"/><Relationship Id="rId10" Type="http://schemas.openxmlformats.org/officeDocument/2006/relationships/hyperlink" Target="http://api.eurogeoss-broker.eu/docs/index.html" TargetMode="External"/><Relationship Id="rId4" Type="http://schemas.openxmlformats.org/officeDocument/2006/relationships/image" Target="../media/image140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3" Type="http://schemas.openxmlformats.org/officeDocument/2006/relationships/image" Target="../media/image145.png"/><Relationship Id="rId21" Type="http://schemas.openxmlformats.org/officeDocument/2006/relationships/image" Target="../media/image163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" Type="http://schemas.openxmlformats.org/officeDocument/2006/relationships/image" Target="../media/image141.jpeg"/><Relationship Id="rId16" Type="http://schemas.openxmlformats.org/officeDocument/2006/relationships/image" Target="../media/image158.png"/><Relationship Id="rId20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5" Type="http://schemas.openxmlformats.org/officeDocument/2006/relationships/image" Target="../media/image157.png"/><Relationship Id="rId10" Type="http://schemas.openxmlformats.org/officeDocument/2006/relationships/image" Target="../media/image152.png"/><Relationship Id="rId19" Type="http://schemas.openxmlformats.org/officeDocument/2006/relationships/image" Target="../media/image161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Relationship Id="rId14" Type="http://schemas.openxmlformats.org/officeDocument/2006/relationships/image" Target="../media/image1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gif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g"/><Relationship Id="rId5" Type="http://schemas.openxmlformats.org/officeDocument/2006/relationships/image" Target="../media/image193.png"/><Relationship Id="rId4" Type="http://schemas.openxmlformats.org/officeDocument/2006/relationships/image" Target="../media/image192.png"/><Relationship Id="rId9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99.png"/><Relationship Id="rId4" Type="http://schemas.openxmlformats.org/officeDocument/2006/relationships/diagramData" Target="../diagrams/data2.xml"/><Relationship Id="rId9" Type="http://schemas.openxmlformats.org/officeDocument/2006/relationships/image" Target="../media/image1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microsoft.com/office/2007/relationships/hdphoto" Target="../media/hdphoto5.wdp"/><Relationship Id="rId3" Type="http://schemas.openxmlformats.org/officeDocument/2006/relationships/image" Target="../media/image200.png"/><Relationship Id="rId7" Type="http://schemas.microsoft.com/office/2007/relationships/hdphoto" Target="../media/hdphoto2.wdp"/><Relationship Id="rId12" Type="http://schemas.openxmlformats.org/officeDocument/2006/relationships/image" Target="../media/image20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04.png"/><Relationship Id="rId4" Type="http://schemas.openxmlformats.org/officeDocument/2006/relationships/image" Target="../media/image201.png"/><Relationship Id="rId9" Type="http://schemas.microsoft.com/office/2007/relationships/hdphoto" Target="../media/hdphoto3.wdp"/><Relationship Id="rId14" Type="http://schemas.openxmlformats.org/officeDocument/2006/relationships/image" Target="../media/image20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09.png"/><Relationship Id="rId7" Type="http://schemas.openxmlformats.org/officeDocument/2006/relationships/image" Target="../media/image211.pn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10.png"/><Relationship Id="rId4" Type="http://schemas.microsoft.com/office/2007/relationships/hdphoto" Target="../media/hdphoto7.wdp"/><Relationship Id="rId9" Type="http://schemas.openxmlformats.org/officeDocument/2006/relationships/image" Target="../media/image21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oleObject" Target="../embeddings/Microsoft_Excel_97-2003_Worksheet1.xls"/><Relationship Id="rId9" Type="http://schemas.openxmlformats.org/officeDocument/2006/relationships/image" Target="../media/image219.png"/><Relationship Id="rId14" Type="http://schemas.openxmlformats.org/officeDocument/2006/relationships/image" Target="../media/image2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1364815215000481" TargetMode="External"/><Relationship Id="rId2" Type="http://schemas.openxmlformats.org/officeDocument/2006/relationships/hyperlink" Target="http://statistics.geodab.eu/gi-stat/stats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pi.eurogeoss-broker.eu/docs/index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3.jp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openxmlformats.org/officeDocument/2006/relationships/image" Target="../media/image58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34" Type="http://schemas.openxmlformats.org/officeDocument/2006/relationships/image" Target="../media/image53.jpg"/><Relationship Id="rId42" Type="http://schemas.openxmlformats.org/officeDocument/2006/relationships/image" Target="../media/image61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41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jpe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jpe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jpeg"/><Relationship Id="rId35" Type="http://schemas.openxmlformats.org/officeDocument/2006/relationships/image" Target="../media/image54.png"/><Relationship Id="rId43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9" Type="http://schemas.openxmlformats.org/officeDocument/2006/relationships/image" Target="../media/image109.png"/><Relationship Id="rId21" Type="http://schemas.openxmlformats.org/officeDocument/2006/relationships/image" Target="../media/image91.png"/><Relationship Id="rId34" Type="http://schemas.openxmlformats.org/officeDocument/2006/relationships/image" Target="../media/image104.png"/><Relationship Id="rId42" Type="http://schemas.openxmlformats.org/officeDocument/2006/relationships/image" Target="../media/image12.png"/><Relationship Id="rId47" Type="http://schemas.openxmlformats.org/officeDocument/2006/relationships/image" Target="../media/image116.gif"/><Relationship Id="rId50" Type="http://schemas.openxmlformats.org/officeDocument/2006/relationships/image" Target="../media/image119.png"/><Relationship Id="rId55" Type="http://schemas.openxmlformats.org/officeDocument/2006/relationships/image" Target="../media/image124.jp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33" Type="http://schemas.openxmlformats.org/officeDocument/2006/relationships/image" Target="../media/image103.png"/><Relationship Id="rId38" Type="http://schemas.openxmlformats.org/officeDocument/2006/relationships/image" Target="../media/image108.gif"/><Relationship Id="rId46" Type="http://schemas.openxmlformats.org/officeDocument/2006/relationships/image" Target="../media/image115.jp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41" Type="http://schemas.openxmlformats.org/officeDocument/2006/relationships/image" Target="../media/image111.jpg"/><Relationship Id="rId54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jpg"/><Relationship Id="rId24" Type="http://schemas.openxmlformats.org/officeDocument/2006/relationships/image" Target="../media/image94.png"/><Relationship Id="rId32" Type="http://schemas.openxmlformats.org/officeDocument/2006/relationships/image" Target="../media/image102.png"/><Relationship Id="rId37" Type="http://schemas.openxmlformats.org/officeDocument/2006/relationships/image" Target="../media/image107.jpg"/><Relationship Id="rId40" Type="http://schemas.openxmlformats.org/officeDocument/2006/relationships/image" Target="../media/image110.jpeg"/><Relationship Id="rId45" Type="http://schemas.openxmlformats.org/officeDocument/2006/relationships/image" Target="../media/image114.jpg"/><Relationship Id="rId53" Type="http://schemas.openxmlformats.org/officeDocument/2006/relationships/image" Target="../media/image122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36" Type="http://schemas.openxmlformats.org/officeDocument/2006/relationships/image" Target="../media/image106.png"/><Relationship Id="rId49" Type="http://schemas.openxmlformats.org/officeDocument/2006/relationships/image" Target="../media/image118.png"/><Relationship Id="rId10" Type="http://schemas.openxmlformats.org/officeDocument/2006/relationships/image" Target="../media/image80.jpeg"/><Relationship Id="rId19" Type="http://schemas.openxmlformats.org/officeDocument/2006/relationships/image" Target="../media/image89.png"/><Relationship Id="rId31" Type="http://schemas.openxmlformats.org/officeDocument/2006/relationships/image" Target="../media/image101.png"/><Relationship Id="rId44" Type="http://schemas.openxmlformats.org/officeDocument/2006/relationships/image" Target="../media/image113.png"/><Relationship Id="rId52" Type="http://schemas.openxmlformats.org/officeDocument/2006/relationships/image" Target="../media/image121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Relationship Id="rId35" Type="http://schemas.openxmlformats.org/officeDocument/2006/relationships/image" Target="../media/image105.png"/><Relationship Id="rId43" Type="http://schemas.openxmlformats.org/officeDocument/2006/relationships/image" Target="../media/image112.jpg"/><Relationship Id="rId48" Type="http://schemas.openxmlformats.org/officeDocument/2006/relationships/image" Target="../media/image117.png"/><Relationship Id="rId8" Type="http://schemas.openxmlformats.org/officeDocument/2006/relationships/image" Target="../media/image78.png"/><Relationship Id="rId51" Type="http://schemas.openxmlformats.org/officeDocument/2006/relationships/image" Target="../media/image120.jpg"/><Relationship Id="rId3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4070"/>
            <a:ext cx="9144000" cy="1962348"/>
          </a:xfrm>
        </p:spPr>
        <p:txBody>
          <a:bodyPr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 smtClean="0"/>
              <a:t>GEOSS </a:t>
            </a:r>
            <a:r>
              <a:rPr lang="en-US" sz="4000" dirty="0"/>
              <a:t>Common Infrastructure </a:t>
            </a:r>
            <a:r>
              <a:rPr lang="en-US" sz="4000" dirty="0" smtClean="0"/>
              <a:t>(GCI) for Earth Observation Networks</a:t>
            </a:r>
            <a:endParaRPr lang="en-US" altLang="ja-JP" sz="2400" dirty="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411504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dirty="0" smtClean="0"/>
              <a:t>Stefano </a:t>
            </a:r>
            <a:r>
              <a:rPr lang="en-US" sz="2000" b="1" cap="all" dirty="0" err="1" smtClean="0"/>
              <a:t>nativi</a:t>
            </a:r>
            <a:endParaRPr lang="en-US" sz="1400" b="1" cap="all" dirty="0" smtClean="0"/>
          </a:p>
          <a:p>
            <a:endParaRPr lang="en-US" sz="1400" b="1" cap="all" dirty="0" smtClean="0"/>
          </a:p>
          <a:p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Institute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Atmospheric Pollution Research, </a:t>
            </a: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National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Research Council of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Italy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400" b="1" cap="all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58684"/>
            <a:ext cx="1504599" cy="4646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2631" y="325837"/>
            <a:ext cx="1307058" cy="46396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509522" y="801421"/>
            <a:ext cx="5232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70C0"/>
                </a:solidFill>
              </a:rPr>
              <a:t>Workshop “</a:t>
            </a:r>
            <a:r>
              <a:rPr lang="en-US" sz="1400" i="1" dirty="0">
                <a:solidFill>
                  <a:srgbClr val="0070C0"/>
                </a:solidFill>
              </a:rPr>
              <a:t>Observing Europe: Networking the Earth Observation Networks in </a:t>
            </a:r>
            <a:r>
              <a:rPr lang="en-US" sz="1400" i="1" dirty="0" smtClean="0">
                <a:solidFill>
                  <a:srgbClr val="0070C0"/>
                </a:solidFill>
              </a:rPr>
              <a:t>Europe”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Paris 21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Sep 2015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37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77" y="1330325"/>
            <a:ext cx="7604125" cy="489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1" name="Titolo 4"/>
          <p:cNvSpPr>
            <a:spLocks noGrp="1"/>
          </p:cNvSpPr>
          <p:nvPr>
            <p:ph type="title"/>
          </p:nvPr>
        </p:nvSpPr>
        <p:spPr>
          <a:xfrm>
            <a:off x="2042883" y="479531"/>
            <a:ext cx="5844935" cy="709612"/>
          </a:xfr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  <a:extLst/>
        </p:spPr>
        <p:txBody>
          <a:bodyPr rtlCol="0" anchor="b">
            <a:noAutofit/>
          </a:bodyPr>
          <a:lstStyle/>
          <a:p>
            <a:pPr defTabSz="457189">
              <a:defRPr/>
            </a:pPr>
            <a:r>
              <a:rPr lang="it-IT" alt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n-ea"/>
                <a:cs typeface="Trebuchet MS"/>
              </a:rPr>
              <a:t>GEO DAB in the </a:t>
            </a:r>
            <a:r>
              <a:rPr lang="it-IT" alt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n-ea"/>
                <a:cs typeface="Trebuchet MS"/>
              </a:rPr>
              <a:t>Cloud</a:t>
            </a:r>
            <a:endParaRPr lang="en-US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+mn-ea"/>
              <a:cs typeface="Trebuchet M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39777" y="2578779"/>
            <a:ext cx="7787461" cy="353943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it-IT" sz="3200" b="1" dirty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15 GEO </a:t>
            </a:r>
            <a:r>
              <a:rPr lang="it-IT" sz="3200" b="1" dirty="0" err="1">
                <a:ln/>
                <a:solidFill>
                  <a:schemeClr val="accent2">
                    <a:lumMod val="20000"/>
                    <a:lumOff val="80000"/>
                  </a:schemeClr>
                </a:solidFill>
              </a:rPr>
              <a:t>Discovery</a:t>
            </a:r>
            <a:r>
              <a:rPr lang="it-IT" sz="3200" b="1" dirty="0">
                <a:ln/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3200" b="1" dirty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Broker </a:t>
            </a:r>
            <a:r>
              <a:rPr lang="it-IT" sz="3200" b="1" dirty="0" err="1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nodes</a:t>
            </a:r>
            <a:endParaRPr lang="it-IT" sz="3200" b="1" dirty="0">
              <a:ln/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it-IT" sz="3200" b="1" dirty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6 GEO </a:t>
            </a:r>
            <a:r>
              <a:rPr lang="it-IT" sz="3200" b="1" dirty="0">
                <a:ln/>
                <a:solidFill>
                  <a:srgbClr val="92D050"/>
                </a:solidFill>
              </a:rPr>
              <a:t>Access</a:t>
            </a:r>
            <a:r>
              <a:rPr lang="it-IT" sz="3200" b="1" dirty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 Broker </a:t>
            </a:r>
            <a:r>
              <a:rPr lang="it-IT" sz="3200" b="1" dirty="0" err="1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nodes</a:t>
            </a:r>
            <a:endParaRPr lang="it-IT" sz="3200" b="1" dirty="0">
              <a:ln/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it-IT" sz="3200" b="1" dirty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3 Data Provider Service </a:t>
            </a:r>
            <a:r>
              <a:rPr lang="it-IT" sz="3200" b="1" dirty="0" err="1">
                <a:ln/>
                <a:solidFill>
                  <a:srgbClr val="FFC000"/>
                </a:solidFill>
              </a:rPr>
              <a:t>Validator</a:t>
            </a:r>
            <a:r>
              <a:rPr lang="it-IT" sz="3200" b="1" dirty="0">
                <a:ln/>
                <a:solidFill>
                  <a:srgbClr val="FFC000"/>
                </a:solidFill>
              </a:rPr>
              <a:t> </a:t>
            </a:r>
            <a:r>
              <a:rPr lang="it-IT" sz="3200" b="1" dirty="0" err="1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nodes</a:t>
            </a:r>
            <a:endParaRPr lang="it-IT" sz="3200" b="1" dirty="0">
              <a:ln/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it-IT" sz="3200" b="1" dirty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4 </a:t>
            </a:r>
            <a:r>
              <a:rPr lang="it-IT" sz="3200" b="1" dirty="0" err="1">
                <a:ln/>
                <a:solidFill>
                  <a:schemeClr val="accent5">
                    <a:lumMod val="75000"/>
                  </a:schemeClr>
                </a:solidFill>
              </a:rPr>
              <a:t>Elastic</a:t>
            </a:r>
            <a:r>
              <a:rPr lang="it-IT" sz="3200" b="1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ln/>
                <a:solidFill>
                  <a:schemeClr val="accent5">
                    <a:lumMod val="75000"/>
                  </a:schemeClr>
                </a:solidFill>
              </a:rPr>
              <a:t>Load</a:t>
            </a:r>
            <a:r>
              <a:rPr lang="it-IT" sz="3200" b="1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ln/>
                <a:solidFill>
                  <a:schemeClr val="accent5">
                    <a:lumMod val="75000"/>
                  </a:schemeClr>
                </a:solidFill>
              </a:rPr>
              <a:t>Balancing</a:t>
            </a:r>
            <a:r>
              <a:rPr lang="it-IT" sz="3200" b="1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3200" b="1" dirty="0" err="1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nodes</a:t>
            </a:r>
            <a:endParaRPr lang="it-IT" sz="3200" b="1" dirty="0">
              <a:ln/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it-IT" sz="3200" b="1" dirty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5 GEO </a:t>
            </a:r>
            <a:r>
              <a:rPr lang="it-IT" sz="3200" b="1" dirty="0">
                <a:ln/>
                <a:solidFill>
                  <a:srgbClr val="FFCCFF"/>
                </a:solidFill>
              </a:rPr>
              <a:t>Tiles </a:t>
            </a:r>
            <a:r>
              <a:rPr lang="it-IT" sz="3200" b="1" dirty="0" err="1">
                <a:ln/>
                <a:solidFill>
                  <a:srgbClr val="FFCCFF"/>
                </a:solidFill>
              </a:rPr>
              <a:t>nodes</a:t>
            </a:r>
            <a:endParaRPr lang="it-IT" sz="3200" b="1" dirty="0">
              <a:ln/>
              <a:solidFill>
                <a:srgbClr val="FFCCFF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it-IT" sz="3200" b="1" dirty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1 </a:t>
            </a:r>
            <a:r>
              <a:rPr lang="it-IT" sz="3200" b="1" dirty="0" err="1">
                <a:ln/>
                <a:solidFill>
                  <a:srgbClr val="CCCC00"/>
                </a:solidFill>
              </a:rPr>
              <a:t>Hbase</a:t>
            </a:r>
            <a:r>
              <a:rPr lang="it-IT" sz="3200" b="1" dirty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 Tiles (</a:t>
            </a:r>
            <a:r>
              <a:rPr lang="it-IT" sz="3200" b="1" dirty="0" err="1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elastic</a:t>
            </a:r>
            <a:r>
              <a:rPr lang="it-IT" sz="3200" b="1" dirty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) Cluster</a:t>
            </a:r>
            <a:endParaRPr lang="en-US" sz="3200" b="1" dirty="0">
              <a:ln/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3158" y="1189144"/>
            <a:ext cx="9020843" cy="6278642"/>
          </a:xfrm>
          <a:prstGeom prst="rect">
            <a:avLst/>
          </a:prstGeom>
          <a:solidFill>
            <a:schemeClr val="bg1">
              <a:alpha val="81000"/>
            </a:scheme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endParaRPr lang="en-US" sz="6600" b="1" dirty="0">
              <a:ln/>
              <a:solidFill>
                <a:srgbClr val="0070C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algn="ctr">
              <a:defRPr/>
            </a:pPr>
            <a:endParaRPr lang="en-US" sz="2800" b="1" dirty="0">
              <a:ln/>
              <a:solidFill>
                <a:srgbClr val="0070C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algn="ctr">
              <a:defRPr/>
            </a:pPr>
            <a:r>
              <a:rPr lang="en-US" sz="4400" b="1" dirty="0">
                <a:ln/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Scalable and reliable platform</a:t>
            </a:r>
            <a:br>
              <a:rPr lang="en-US" sz="4400" b="1" dirty="0">
                <a:ln/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endParaRPr lang="en-US" sz="4400" b="1" dirty="0">
              <a:ln/>
              <a:solidFill>
                <a:srgbClr val="00B05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algn="ctr">
              <a:defRPr/>
            </a:pPr>
            <a:r>
              <a:rPr lang="en-US" sz="4400" b="1" dirty="0">
                <a:ln/>
                <a:solidFill>
                  <a:srgbClr val="0070C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More than 30 (</a:t>
            </a:r>
            <a:r>
              <a:rPr lang="en-US" sz="4400" b="1" dirty="0" err="1">
                <a:ln/>
                <a:solidFill>
                  <a:srgbClr val="0070C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autoscaling</a:t>
            </a:r>
            <a:r>
              <a:rPr lang="en-US" sz="4400" b="1" dirty="0">
                <a:ln/>
                <a:solidFill>
                  <a:srgbClr val="0070C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) </a:t>
            </a:r>
            <a:br>
              <a:rPr lang="en-US" sz="4400" b="1" dirty="0">
                <a:ln/>
                <a:solidFill>
                  <a:srgbClr val="0070C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sz="4400" b="1" dirty="0">
                <a:ln/>
                <a:solidFill>
                  <a:srgbClr val="0070C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virtual machines </a:t>
            </a:r>
            <a:r>
              <a:rPr lang="en-US" sz="6000" b="1" dirty="0">
                <a:ln/>
                <a:solidFill>
                  <a:srgbClr val="0070C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US" sz="6000" b="1" dirty="0">
                <a:ln/>
                <a:solidFill>
                  <a:srgbClr val="0070C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sz="4400" b="1" dirty="0">
                <a:ln/>
                <a:solidFill>
                  <a:srgbClr val="0070C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on a public cloud</a:t>
            </a:r>
          </a:p>
          <a:p>
            <a:pPr algn="ctr">
              <a:defRPr/>
            </a:pPr>
            <a:endParaRPr lang="it-IT" sz="4400" b="1" dirty="0">
              <a:ln/>
              <a:solidFill>
                <a:srgbClr val="0070C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algn="ctr">
              <a:defRPr/>
            </a:pPr>
            <a:endParaRPr lang="en-US" sz="4400" b="1" dirty="0">
              <a:ln/>
              <a:solidFill>
                <a:srgbClr val="0070C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695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228832" y="388257"/>
            <a:ext cx="7293007" cy="543571"/>
          </a:xfrm>
          <a:solidFill>
            <a:schemeClr val="bg1"/>
          </a:solidFill>
          <a:effectLst>
            <a:softEdge rad="63500"/>
          </a:effectLst>
          <a:extLst/>
        </p:spPr>
        <p:txBody>
          <a:bodyPr rtlCol="0" anchor="b">
            <a:noAutofit/>
          </a:bodyPr>
          <a:lstStyle/>
          <a:p>
            <a:pPr defTabSz="457189">
              <a:defRPr/>
            </a:pPr>
            <a:r>
              <a:rPr lang="en-GB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n-ea"/>
                <a:cs typeface="Trebuchet MS"/>
              </a:rPr>
              <a:t>GCI (GEO DAB) Usage Statistics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4294967295"/>
          </p:nvPr>
        </p:nvSpPr>
        <p:spPr>
          <a:xfrm>
            <a:off x="2" y="2954339"/>
            <a:ext cx="5213351" cy="26336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b="1" dirty="0"/>
              <a:t>Number of Discovery Queries </a:t>
            </a:r>
            <a:r>
              <a:rPr lang="en-GB" dirty="0"/>
              <a:t>finalized</a:t>
            </a:r>
          </a:p>
          <a:p>
            <a:pPr marL="630223">
              <a:defRPr/>
            </a:pPr>
            <a:r>
              <a:rPr lang="en-GB" dirty="0" smtClean="0"/>
              <a:t>Most Searched </a:t>
            </a:r>
            <a:r>
              <a:rPr lang="en-GB" dirty="0" smtClean="0">
                <a:solidFill>
                  <a:srgbClr val="02679D"/>
                </a:solidFill>
              </a:rPr>
              <a:t>Keywords</a:t>
            </a:r>
          </a:p>
          <a:p>
            <a:pPr marL="630223">
              <a:defRPr/>
            </a:pPr>
            <a:r>
              <a:rPr lang="en-GB" dirty="0"/>
              <a:t>Most </a:t>
            </a:r>
            <a:r>
              <a:rPr lang="en-GB" dirty="0" smtClean="0"/>
              <a:t>Searched </a:t>
            </a:r>
            <a:r>
              <a:rPr lang="en-GB" dirty="0" smtClean="0">
                <a:solidFill>
                  <a:srgbClr val="00B050"/>
                </a:solidFill>
              </a:rPr>
              <a:t>Data Sources</a:t>
            </a: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GB" dirty="0"/>
              <a:t>Most Used </a:t>
            </a:r>
            <a:r>
              <a:rPr lang="en-GB" b="1" dirty="0"/>
              <a:t>Query </a:t>
            </a:r>
            <a:r>
              <a:rPr lang="en-GB" b="1" dirty="0" smtClean="0"/>
              <a:t>Constraints</a:t>
            </a:r>
            <a:r>
              <a:rPr lang="en-GB" dirty="0" smtClean="0"/>
              <a:t>:</a:t>
            </a:r>
            <a:endParaRPr lang="en-GB" dirty="0"/>
          </a:p>
          <a:p>
            <a:pPr marL="630223">
              <a:defRPr/>
            </a:pPr>
            <a:r>
              <a:rPr lang="en-GB" dirty="0" smtClean="0">
                <a:solidFill>
                  <a:srgbClr val="FF6600"/>
                </a:solidFill>
              </a:rPr>
              <a:t>Simple </a:t>
            </a:r>
            <a:r>
              <a:rPr lang="en-GB" dirty="0" smtClean="0"/>
              <a:t>constraint</a:t>
            </a:r>
            <a:endParaRPr lang="en-GB" dirty="0"/>
          </a:p>
          <a:p>
            <a:pPr marL="630223">
              <a:defRPr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Complex </a:t>
            </a:r>
            <a:r>
              <a:rPr lang="en-GB" dirty="0"/>
              <a:t>constraint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4862830" y="1334417"/>
            <a:ext cx="4281171" cy="44787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99CB38"/>
              </a:buClr>
              <a:buNone/>
              <a:defRPr/>
            </a:pPr>
            <a:r>
              <a:rPr lang="en-US" sz="1400" dirty="0"/>
              <a:t>* </a:t>
            </a: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</a:rPr>
              <a:t>Only User’s requests contribute to the statistics</a:t>
            </a:r>
            <a:endParaRPr lang="en-GB" sz="14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57150" y="2317753"/>
            <a:ext cx="5011739" cy="441325"/>
            <a:chOff x="1002783" y="3189226"/>
            <a:chExt cx="6256178" cy="440843"/>
          </a:xfrm>
        </p:grpSpPr>
        <p:sp>
          <p:nvSpPr>
            <p:cNvPr id="7" name="Rettangolo arrotondato 6"/>
            <p:cNvSpPr/>
            <p:nvPr/>
          </p:nvSpPr>
          <p:spPr>
            <a:xfrm>
              <a:off x="1002783" y="3189226"/>
              <a:ext cx="1311875" cy="44084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dirty="0">
                  <a:solidFill>
                    <a:prstClr val="white"/>
                  </a:solidFill>
                </a:rPr>
                <a:t>All Time</a:t>
              </a:r>
            </a:p>
          </p:txBody>
        </p:sp>
        <p:sp>
          <p:nvSpPr>
            <p:cNvPr id="8" name="Rettangolo arrotondato 7"/>
            <p:cNvSpPr/>
            <p:nvPr/>
          </p:nvSpPr>
          <p:spPr>
            <a:xfrm>
              <a:off x="2566333" y="3189226"/>
              <a:ext cx="1311875" cy="44084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dirty="0">
                  <a:solidFill>
                    <a:prstClr val="white"/>
                  </a:solidFill>
                </a:rPr>
                <a:t>Yearly</a:t>
              </a: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4219057" y="3189226"/>
              <a:ext cx="1311875" cy="44084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dirty="0">
                  <a:solidFill>
                    <a:prstClr val="white"/>
                  </a:solidFill>
                </a:rPr>
                <a:t>Monthly</a:t>
              </a: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5947086" y="3189226"/>
              <a:ext cx="1311875" cy="44084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dirty="0">
                  <a:solidFill>
                    <a:prstClr val="white"/>
                  </a:solidFill>
                </a:rPr>
                <a:t>Daily</a:t>
              </a: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3932238" y="981075"/>
            <a:ext cx="5211763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Monitor and assess the GCI/GEO DAB Usage*</a:t>
            </a:r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617" y="2151066"/>
            <a:ext cx="3095625" cy="416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r="8873"/>
          <a:stretch/>
        </p:blipFill>
        <p:spPr>
          <a:xfrm>
            <a:off x="381004" y="931829"/>
            <a:ext cx="8631237" cy="3582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/>
          <p:cNvSpPr txBox="1"/>
          <p:nvPr/>
        </p:nvSpPr>
        <p:spPr>
          <a:xfrm>
            <a:off x="3081615" y="1288373"/>
            <a:ext cx="5256567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2014: more than 410 thousands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First 4 months 2015: more than 150 thousands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Last two weeks: around 12 thousand per day</a:t>
            </a: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41" y="1960563"/>
            <a:ext cx="7991475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sellaDiTesto 14"/>
          <p:cNvSpPr txBox="1"/>
          <p:nvPr/>
        </p:nvSpPr>
        <p:spPr>
          <a:xfrm>
            <a:off x="2631943" y="3258864"/>
            <a:ext cx="2651760" cy="175432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Temperature</a:t>
            </a: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River Discharge</a:t>
            </a: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Precipitation</a:t>
            </a: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Land Cover</a:t>
            </a: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…. .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1" y="1718151"/>
            <a:ext cx="8255000" cy="423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sellaDiTesto 16"/>
          <p:cNvSpPr txBox="1"/>
          <p:nvPr/>
        </p:nvSpPr>
        <p:spPr>
          <a:xfrm>
            <a:off x="3315971" y="2806878"/>
            <a:ext cx="2651760" cy="20313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PANGAEA</a:t>
            </a: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GRDC GEOWOW</a:t>
            </a: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CEOS WGISS</a:t>
            </a: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 err="1">
                <a:solidFill>
                  <a:prstClr val="white"/>
                </a:solidFill>
              </a:rPr>
              <a:t>FedEO</a:t>
            </a:r>
            <a:endParaRPr lang="en-US" dirty="0">
              <a:solidFill>
                <a:prstClr val="white"/>
              </a:solidFill>
            </a:endParaRP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EEA SDI</a:t>
            </a: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…. .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123998" y="6526263"/>
            <a:ext cx="3560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entury Gothic" panose="020B0502020202020204"/>
                <a:hlinkClick r:id="rId6"/>
              </a:rPr>
              <a:t>http://statistics.geodab.eu/gi-stat/stats</a:t>
            </a:r>
            <a:endParaRPr lang="en-GB" sz="1400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053" y="2492375"/>
            <a:ext cx="7508875" cy="387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asellaDiTesto 21"/>
          <p:cNvSpPr txBox="1"/>
          <p:nvPr/>
        </p:nvSpPr>
        <p:spPr>
          <a:xfrm>
            <a:off x="3410704" y="3727027"/>
            <a:ext cx="2646878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Keyword</a:t>
            </a: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GEOSS Data-CORE</a:t>
            </a: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BBOX</a:t>
            </a:r>
          </a:p>
          <a:p>
            <a:pPr marL="342891" indent="-342891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</a:rPr>
              <a:t>… .</a:t>
            </a:r>
          </a:p>
        </p:txBody>
      </p:sp>
    </p:spTree>
    <p:extLst>
      <p:ext uri="{BB962C8B-B14F-4D97-AF65-F5344CB8AC3E}">
        <p14:creationId xmlns:p14="http://schemas.microsoft.com/office/powerpoint/2010/main" val="14755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arrotondato 7"/>
          <p:cNvSpPr/>
          <p:nvPr/>
        </p:nvSpPr>
        <p:spPr>
          <a:xfrm>
            <a:off x="5016377" y="2164789"/>
            <a:ext cx="4025900" cy="1206500"/>
          </a:xfrm>
          <a:prstGeom prst="roundRect">
            <a:avLst/>
          </a:prstGeom>
          <a:noFill/>
          <a:ln w="28575">
            <a:solidFill>
              <a:srgbClr val="0267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8679" y="123112"/>
            <a:ext cx="3590663" cy="716047"/>
          </a:xfrm>
          <a:solidFill>
            <a:schemeClr val="bg1"/>
          </a:solidFill>
          <a:effectLst>
            <a:softEdge rad="127000"/>
          </a:effectLst>
          <a:extLst/>
        </p:spPr>
        <p:txBody>
          <a:bodyPr rtlCol="0" anchor="b">
            <a:noAutofit/>
          </a:bodyPr>
          <a:lstStyle/>
          <a:p>
            <a:pPr defTabSz="457189">
              <a:defRPr/>
            </a:pPr>
            <a:r>
              <a:rPr lang="en-GB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n-ea"/>
                <a:cs typeface="Trebuchet MS"/>
              </a:rPr>
              <a:t>GCI APIs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875" y="1003687"/>
            <a:ext cx="6763296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bg1"/>
                </a:solidFill>
              </a:rPr>
              <a:t>High level open APIs to develop GEOSS applications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75305" y="3752133"/>
            <a:ext cx="4554155" cy="2181308"/>
            <a:chOff x="75303" y="3040932"/>
            <a:chExt cx="4336236" cy="2181308"/>
          </a:xfrm>
        </p:grpSpPr>
        <p:sp>
          <p:nvSpPr>
            <p:cNvPr id="14" name="Pentagono 13"/>
            <p:cNvSpPr/>
            <p:nvPr/>
          </p:nvSpPr>
          <p:spPr bwMode="auto">
            <a:xfrm>
              <a:off x="75303" y="3040932"/>
              <a:ext cx="4336235" cy="2181308"/>
            </a:xfrm>
            <a:prstGeom prst="homePlate">
              <a:avLst/>
            </a:prstGeom>
            <a:solidFill>
              <a:srgbClr val="92D050">
                <a:alpha val="42000"/>
              </a:srgbClr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chemeClr val="tx2"/>
                </a:solidFill>
                <a:latin typeface="Tahoma" pitchFamily="34" charset="0"/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75303" y="3190487"/>
              <a:ext cx="433623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47663" indent="-447663">
                <a:defRPr/>
              </a:pPr>
              <a:r>
                <a:rPr lang="en-GB" sz="2000" b="1" dirty="0">
                  <a:solidFill>
                    <a:srgbClr val="002060"/>
                  </a:solidFill>
                </a:rPr>
                <a:t>JavaScript</a:t>
              </a:r>
              <a:r>
                <a:rPr lang="en-GB" sz="2000" dirty="0">
                  <a:solidFill>
                    <a:srgbClr val="002060"/>
                  </a:solidFill>
                </a:rPr>
                <a:t> </a:t>
              </a:r>
              <a:r>
                <a:rPr lang="en-GB" sz="2000" b="1" dirty="0">
                  <a:solidFill>
                    <a:srgbClr val="002060"/>
                  </a:solidFill>
                </a:rPr>
                <a:t>APIs</a:t>
              </a:r>
              <a:r>
                <a:rPr lang="en-GB" sz="2000" dirty="0">
                  <a:solidFill>
                    <a:srgbClr val="002060"/>
                  </a:solidFill>
                </a:rPr>
                <a:t> for GEOSS resources</a:t>
              </a:r>
            </a:p>
            <a:p>
              <a:pPr marL="720707" indent="-285744"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rgbClr val="002060"/>
                  </a:solidFill>
                </a:rPr>
                <a:t>Discovery</a:t>
              </a:r>
            </a:p>
            <a:p>
              <a:pPr marL="720707" indent="-285744"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rgbClr val="002060"/>
                  </a:solidFill>
                </a:rPr>
                <a:t>Semantic enriched discovery</a:t>
              </a:r>
            </a:p>
            <a:p>
              <a:pPr marL="720707" indent="-285744"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rgbClr val="002060"/>
                  </a:solidFill>
                </a:rPr>
                <a:t>Access</a:t>
              </a:r>
            </a:p>
            <a:p>
              <a:pPr marL="720707" indent="-285744">
                <a:buFont typeface="Arial" panose="020B0604020202020204" pitchFamily="34" charset="0"/>
                <a:buChar char="•"/>
                <a:defRPr/>
              </a:pPr>
              <a:r>
                <a:rPr lang="en-GB" sz="2000" dirty="0">
                  <a:solidFill>
                    <a:srgbClr val="002060"/>
                  </a:solidFill>
                </a:rPr>
                <a:t>Visualization</a:t>
              </a: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-2" r="26575" b="72324"/>
          <a:stretch>
            <a:fillRect/>
          </a:stretch>
        </p:blipFill>
        <p:spPr bwMode="auto">
          <a:xfrm>
            <a:off x="5167188" y="2269564"/>
            <a:ext cx="2274888" cy="98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7917179" y="3650354"/>
            <a:ext cx="109677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defRPr/>
            </a:pPr>
            <a:r>
              <a:rPr lang="en-US" sz="3200" b="1" dirty="0">
                <a:ln/>
                <a:solidFill>
                  <a:srgbClr val="0273B0"/>
                </a:solidFill>
              </a:rPr>
              <a:t>APIs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422" y="3687138"/>
            <a:ext cx="539751" cy="54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o 18"/>
          <p:cNvGrpSpPr/>
          <p:nvPr/>
        </p:nvGrpSpPr>
        <p:grpSpPr>
          <a:xfrm>
            <a:off x="6887724" y="3594810"/>
            <a:ext cx="966787" cy="677863"/>
            <a:chOff x="5851401" y="3594808"/>
            <a:chExt cx="966787" cy="677862"/>
          </a:xfrm>
        </p:grpSpPr>
        <p:sp>
          <p:nvSpPr>
            <p:cNvPr id="11" name="Freccia in giù 10"/>
            <p:cNvSpPr/>
            <p:nvPr/>
          </p:nvSpPr>
          <p:spPr>
            <a:xfrm>
              <a:off x="6314951" y="3723395"/>
              <a:ext cx="503237" cy="549275"/>
            </a:xfrm>
            <a:prstGeom prst="downArrow">
              <a:avLst/>
            </a:prstGeom>
            <a:solidFill>
              <a:srgbClr val="026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276B2"/>
                </a:solidFill>
              </a:endParaRPr>
            </a:p>
          </p:txBody>
        </p:sp>
        <p:sp>
          <p:nvSpPr>
            <p:cNvPr id="17" name="Freccia in giù 16"/>
            <p:cNvSpPr/>
            <p:nvPr/>
          </p:nvSpPr>
          <p:spPr>
            <a:xfrm flipV="1">
              <a:off x="5851401" y="3594808"/>
              <a:ext cx="503237" cy="549275"/>
            </a:xfrm>
            <a:prstGeom prst="downArrow">
              <a:avLst/>
            </a:prstGeom>
            <a:solidFill>
              <a:srgbClr val="026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276B2"/>
                </a:solidFill>
              </a:endParaRPr>
            </a:p>
          </p:txBody>
        </p:sp>
      </p:grp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55" y="2801378"/>
            <a:ext cx="14763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o 17"/>
          <p:cNvGrpSpPr/>
          <p:nvPr/>
        </p:nvGrpSpPr>
        <p:grpSpPr>
          <a:xfrm>
            <a:off x="4784604" y="4078363"/>
            <a:ext cx="4338637" cy="2767013"/>
            <a:chOff x="4449321" y="4068200"/>
            <a:chExt cx="4338637" cy="2767013"/>
          </a:xfrm>
        </p:grpSpPr>
        <p:pic>
          <p:nvPicPr>
            <p:cNvPr id="15363" name="Immagine 2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19"/>
            <a:stretch>
              <a:fillRect/>
            </a:stretch>
          </p:blipFill>
          <p:spPr bwMode="auto">
            <a:xfrm>
              <a:off x="5087496" y="4068200"/>
              <a:ext cx="3700462" cy="276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9" name="Immagine 2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083" y="4966504"/>
              <a:ext cx="1658938" cy="808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4449321" y="5368169"/>
              <a:ext cx="1188146" cy="7694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b="1" dirty="0">
                  <a:ln w="0"/>
                  <a:solidFill>
                    <a:srgbClr val="439E9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GCI</a:t>
              </a:r>
            </a:p>
          </p:txBody>
        </p:sp>
      </p:grpSp>
      <p:sp>
        <p:nvSpPr>
          <p:cNvPr id="5" name="Rettangolo 4"/>
          <p:cNvSpPr/>
          <p:nvPr/>
        </p:nvSpPr>
        <p:spPr>
          <a:xfrm>
            <a:off x="0" y="1191429"/>
            <a:ext cx="4632792" cy="55655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anchor="b"/>
          <a:lstStyle/>
          <a:p>
            <a:pPr defTabSz="457189"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Trebuchet MS"/>
              </a:rPr>
              <a:t>APIs = Application Program Interfaces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Trebuchet MS"/>
              </a:rPr>
              <a:t> </a:t>
            </a:r>
          </a:p>
        </p:txBody>
      </p:sp>
      <p:pic>
        <p:nvPicPr>
          <p:cNvPr id="15382" name="Picture 2" descr="http://api.eurogeoss-broker.eu/docs/assets/img/ccbyn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02" y="4523083"/>
            <a:ext cx="792163" cy="27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jsreport.net/img/javascrip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64" y="3848397"/>
            <a:ext cx="604839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75306" y="2957277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51578"/>
                </a:solidFill>
              </a:rPr>
              <a:t>Developers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25074" y="1765228"/>
            <a:ext cx="2819009" cy="1792277"/>
          </a:xfrm>
          <a:prstGeom prst="rect">
            <a:avLst/>
          </a:prstGeom>
        </p:spPr>
      </p:pic>
      <p:sp>
        <p:nvSpPr>
          <p:cNvPr id="26" name="Rettangolo 25"/>
          <p:cNvSpPr/>
          <p:nvPr/>
        </p:nvSpPr>
        <p:spPr>
          <a:xfrm>
            <a:off x="2652" y="6383572"/>
            <a:ext cx="49295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Century Gothic" panose="020B0502020202020204"/>
                <a:hlinkClick r:id="rId10"/>
              </a:rPr>
              <a:t>http://api.eurogeoss-broker.eu/docs/index.html</a:t>
            </a:r>
            <a:endParaRPr lang="en-US" sz="1600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89" y="883147"/>
            <a:ext cx="904153" cy="1124569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 rot="21058076">
            <a:off x="5263266" y="1669449"/>
            <a:ext cx="29546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dirty="0">
                <a:ln/>
                <a:solidFill>
                  <a:srgbClr val="FF6600"/>
                </a:solidFill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8197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1007" y="131328"/>
            <a:ext cx="4250362" cy="734556"/>
          </a:xfrm>
          <a:solidFill>
            <a:schemeClr val="bg1"/>
          </a:solidFill>
          <a:effectLst>
            <a:softEdge rad="127000"/>
          </a:effectLst>
          <a:extLst/>
        </p:spPr>
        <p:txBody>
          <a:bodyPr rtlCol="0" anchor="b">
            <a:noAutofit/>
          </a:bodyPr>
          <a:lstStyle/>
          <a:p>
            <a:pPr defTabSz="457200">
              <a:defRPr/>
            </a:pPr>
            <a:r>
              <a:rPr lang="en-GB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n-ea"/>
                <a:cs typeface="Trebuchet MS"/>
              </a:rPr>
              <a:t>Authentication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+mn-ea"/>
              <a:cs typeface="Trebuchet MS"/>
            </a:endParaRPr>
          </a:p>
        </p:txBody>
      </p:sp>
      <p:grpSp>
        <p:nvGrpSpPr>
          <p:cNvPr id="16389" name="Gruppo 12"/>
          <p:cNvGrpSpPr>
            <a:grpSpLocks/>
          </p:cNvGrpSpPr>
          <p:nvPr/>
        </p:nvGrpSpPr>
        <p:grpSpPr bwMode="auto">
          <a:xfrm>
            <a:off x="4386126" y="3006237"/>
            <a:ext cx="4608512" cy="3448050"/>
            <a:chOff x="3928052" y="1709738"/>
            <a:chExt cx="4405948" cy="3308828"/>
          </a:xfrm>
        </p:grpSpPr>
        <p:pic>
          <p:nvPicPr>
            <p:cNvPr id="16416" name="Immagin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19"/>
            <a:stretch>
              <a:fillRect/>
            </a:stretch>
          </p:blipFill>
          <p:spPr bwMode="auto">
            <a:xfrm>
              <a:off x="3928052" y="1709738"/>
              <a:ext cx="4405948" cy="3308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8" name="CasellaDiTesto 5"/>
            <p:cNvSpPr txBox="1">
              <a:spLocks noChangeArrowheads="1"/>
            </p:cNvSpPr>
            <p:nvPr/>
          </p:nvSpPr>
          <p:spPr bwMode="auto">
            <a:xfrm>
              <a:off x="5012686" y="3192229"/>
              <a:ext cx="2453348" cy="797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00"/>
                  </a:solidFill>
                </a:rPr>
                <a:t>GCI </a:t>
              </a:r>
              <a:r>
                <a:rPr lang="en-US" altLang="en-US" sz="2800" b="1" dirty="0" smtClean="0">
                  <a:solidFill>
                    <a:srgbClr val="000000"/>
                  </a:solidFill>
                </a:rPr>
                <a:t/>
              </a:r>
              <a:br>
                <a:rPr lang="en-US" altLang="en-US" sz="2800" b="1" dirty="0" smtClean="0">
                  <a:solidFill>
                    <a:srgbClr val="000000"/>
                  </a:solidFill>
                </a:rPr>
              </a:br>
              <a:r>
                <a:rPr lang="en-US" altLang="en-US" sz="2000" b="1" dirty="0" smtClean="0">
                  <a:solidFill>
                    <a:srgbClr val="000000"/>
                  </a:solidFill>
                </a:rPr>
                <a:t>Authentication </a:t>
              </a:r>
              <a:r>
                <a:rPr lang="en-US" altLang="en-US" sz="2000" b="1" dirty="0">
                  <a:solidFill>
                    <a:srgbClr val="000000"/>
                  </a:solidFill>
                </a:rPr>
                <a:t>service</a:t>
              </a:r>
            </a:p>
          </p:txBody>
        </p:sp>
      </p:grp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/>
          <a:stretch>
            <a:fillRect/>
          </a:stretch>
        </p:blipFill>
        <p:spPr bwMode="auto">
          <a:xfrm>
            <a:off x="2944676" y="1939437"/>
            <a:ext cx="2032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/>
          <a:stretch>
            <a:fillRect/>
          </a:stretch>
        </p:blipFill>
        <p:spPr bwMode="auto">
          <a:xfrm>
            <a:off x="1827076" y="2888762"/>
            <a:ext cx="19986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/>
          <a:stretch>
            <a:fillRect/>
          </a:stretch>
        </p:blipFill>
        <p:spPr bwMode="auto">
          <a:xfrm>
            <a:off x="2741476" y="4203212"/>
            <a:ext cx="19875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"/>
          <a:stretch>
            <a:fillRect/>
          </a:stretch>
        </p:blipFill>
        <p:spPr bwMode="auto">
          <a:xfrm>
            <a:off x="1409563" y="2083899"/>
            <a:ext cx="917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3" y="4811224"/>
            <a:ext cx="1314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r="4883"/>
          <a:stretch>
            <a:fillRect/>
          </a:stretch>
        </p:blipFill>
        <p:spPr bwMode="auto">
          <a:xfrm>
            <a:off x="109401" y="3622187"/>
            <a:ext cx="10191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1" y="2382349"/>
            <a:ext cx="11144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26" y="3709499"/>
            <a:ext cx="138906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51" y="5123962"/>
            <a:ext cx="11287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576" y="4827099"/>
            <a:ext cx="2571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13" y="2774462"/>
            <a:ext cx="12160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log in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63" y="3622187"/>
            <a:ext cx="7794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63" y="2385524"/>
            <a:ext cx="781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51" y="5060462"/>
            <a:ext cx="781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9139">
            <a:off x="4470263" y="2415687"/>
            <a:ext cx="2017713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9663">
            <a:off x="3360601" y="3342787"/>
            <a:ext cx="2185987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0337" flipV="1">
            <a:off x="3461542" y="4661656"/>
            <a:ext cx="21844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uppo 44"/>
          <p:cNvGrpSpPr>
            <a:grpSpLocks/>
          </p:cNvGrpSpPr>
          <p:nvPr/>
        </p:nvGrpSpPr>
        <p:grpSpPr bwMode="auto">
          <a:xfrm>
            <a:off x="7392851" y="3139587"/>
            <a:ext cx="781050" cy="523875"/>
            <a:chOff x="7471846" y="2654885"/>
            <a:chExt cx="781050" cy="523875"/>
          </a:xfrm>
        </p:grpSpPr>
        <p:grpSp>
          <p:nvGrpSpPr>
            <p:cNvPr id="16411" name="Gruppo 41"/>
            <p:cNvGrpSpPr>
              <a:grpSpLocks/>
            </p:cNvGrpSpPr>
            <p:nvPr/>
          </p:nvGrpSpPr>
          <p:grpSpPr bwMode="auto">
            <a:xfrm>
              <a:off x="7471846" y="2654885"/>
              <a:ext cx="781050" cy="523875"/>
              <a:chOff x="7167751" y="2408241"/>
              <a:chExt cx="781050" cy="523875"/>
            </a:xfrm>
          </p:grpSpPr>
          <p:pic>
            <p:nvPicPr>
              <p:cNvPr id="16413" name="Immagine 40"/>
              <p:cNvPicPr>
                <a:picLocks noChangeAspect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167751" y="2408241"/>
                <a:ext cx="78105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ettangolo 37"/>
              <p:cNvSpPr/>
              <p:nvPr/>
            </p:nvSpPr>
            <p:spPr>
              <a:xfrm>
                <a:off x="7172513" y="2454278"/>
                <a:ext cx="404813" cy="20161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ttangolo 42"/>
              <p:cNvSpPr/>
              <p:nvPr/>
            </p:nvSpPr>
            <p:spPr>
              <a:xfrm>
                <a:off x="7428101" y="2503491"/>
                <a:ext cx="204787" cy="1301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6412" name="Immagine 3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81" r="1392" b="53767"/>
            <a:stretch>
              <a:fillRect/>
            </a:stretch>
          </p:blipFill>
          <p:spPr bwMode="auto">
            <a:xfrm>
              <a:off x="7471846" y="2667061"/>
              <a:ext cx="415737" cy="242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726" y="2883999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Immagine 43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6"/>
          <a:stretch>
            <a:fillRect/>
          </a:stretch>
        </p:blipFill>
        <p:spPr bwMode="auto">
          <a:xfrm>
            <a:off x="6187412" y="3824529"/>
            <a:ext cx="1158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ttangolo 45"/>
          <p:cNvSpPr/>
          <p:nvPr/>
        </p:nvSpPr>
        <p:spPr>
          <a:xfrm>
            <a:off x="4565650" y="1043125"/>
            <a:ext cx="4572000" cy="64611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Support existing and well-used users’ credentials (e.g. Google, Twitter, etc.)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190" y="798002"/>
            <a:ext cx="5352602" cy="709008"/>
          </a:xfrm>
          <a:solidFill>
            <a:schemeClr val="bg1"/>
          </a:solidFill>
          <a:effectLst>
            <a:softEdge rad="63500"/>
          </a:effectLst>
          <a:extLst/>
        </p:spPr>
        <p:txBody>
          <a:bodyPr rtlCol="0" anchor="b">
            <a:noAutofit/>
          </a:bodyPr>
          <a:lstStyle/>
          <a:p>
            <a:pPr algn="ctr" defTabSz="457200">
              <a:defRPr/>
            </a:pPr>
            <a:r>
              <a:rPr 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n-ea"/>
                <a:cs typeface="Trebuchet MS"/>
              </a:rPr>
              <a:t>Ranking  and paging</a:t>
            </a:r>
            <a:endParaRPr 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+mn-ea"/>
              <a:cs typeface="Trebuchet MS"/>
            </a:endParaRPr>
          </a:p>
        </p:txBody>
      </p:sp>
      <p:pic>
        <p:nvPicPr>
          <p:cNvPr id="17413" name="Immagin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057332"/>
            <a:ext cx="784678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magin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982969"/>
            <a:ext cx="69215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magin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4033769"/>
            <a:ext cx="3078162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575852" y="1448526"/>
            <a:ext cx="3568148" cy="40005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</a:rPr>
              <a:t>Configurable and flexible</a:t>
            </a:r>
            <a:endParaRPr lang="it-IT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939980"/>
            <a:ext cx="8229600" cy="4525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Filter matching results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by: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Sources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Keywords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000" dirty="0" err="1" smtClean="0">
                <a:solidFill>
                  <a:schemeClr val="tx2">
                    <a:lumMod val="75000"/>
                  </a:schemeClr>
                </a:solidFill>
              </a:rPr>
              <a:t>Bbox</a:t>
            </a:r>
            <a:endParaRPr lang="en-GB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Service type/Data format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GB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GB" sz="2000" dirty="0">
              <a:solidFill>
                <a:schemeClr val="tx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Two-steps query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Time series discovery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Time slots selection</a:t>
            </a:r>
            <a:endParaRPr lang="en-GB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1745574" y="847990"/>
            <a:ext cx="4686916" cy="709008"/>
          </a:xfrm>
          <a:solidFill>
            <a:schemeClr val="bg1"/>
          </a:solidFill>
          <a:effectLst>
            <a:softEdge rad="127000"/>
          </a:effectLst>
          <a:extLst/>
        </p:spPr>
        <p:txBody>
          <a:bodyPr rtlCol="0" anchor="b">
            <a:noAutofit/>
          </a:bodyPr>
          <a:lstStyle/>
          <a:p>
            <a:pPr defTabSz="457200">
              <a:defRPr/>
            </a:pPr>
            <a:r>
              <a:rPr 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n-ea"/>
                <a:cs typeface="Trebuchet MS"/>
              </a:rPr>
              <a:t>Search refinement</a:t>
            </a:r>
            <a:endParaRPr 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+mn-ea"/>
              <a:cs typeface="Trebuchet MS"/>
            </a:endParaRPr>
          </a:p>
        </p:txBody>
      </p:sp>
      <p:pic>
        <p:nvPicPr>
          <p:cNvPr id="18438" name="Immagin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2721214"/>
            <a:ext cx="1600528" cy="160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75190" y="4492400"/>
            <a:ext cx="2514600" cy="181927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888480" y="1156888"/>
            <a:ext cx="2255521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To refine search</a:t>
            </a:r>
            <a:endParaRPr lang="it-IT" sz="2000" dirty="0">
              <a:solidFill>
                <a:srgbClr val="FFFF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175190" y="1937181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sym typeface="Wingdings 2" panose="05020102010507070707" pitchFamily="18" charset="2"/>
              </a:rPr>
              <a:t> </a:t>
            </a:r>
            <a:r>
              <a:rPr lang="it-IT" sz="2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Query</a:t>
            </a:r>
            <a:endParaRPr lang="en-US" sz="2400" b="1" dirty="0" smtClean="0">
              <a:ln w="9525">
                <a:solidFill>
                  <a:srgbClr val="FFFFFF"/>
                </a:solidFill>
                <a:prstDash val="solid"/>
              </a:ln>
              <a:solidFill>
                <a:srgbClr val="0099CC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268557" y="1937181"/>
            <a:ext cx="1787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sym typeface="Wingdings 2" panose="05020102010507070707" pitchFamily="18" charset="2"/>
              </a:rPr>
              <a:t> </a:t>
            </a:r>
            <a:r>
              <a:rPr lang="it-IT" sz="2400" b="1" dirty="0" err="1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Results</a:t>
            </a:r>
            <a:r>
              <a:rPr lang="it-IT" sz="2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filtering</a:t>
            </a:r>
            <a:endParaRPr lang="en-US" sz="2400" b="1" dirty="0" smtClean="0">
              <a:ln w="9525">
                <a:solidFill>
                  <a:srgbClr val="FFFFFF"/>
                </a:solidFill>
                <a:prstDash val="solid"/>
              </a:ln>
              <a:solidFill>
                <a:srgbClr val="0099CC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855" y="2791325"/>
            <a:ext cx="1013741" cy="1166133"/>
          </a:xfrm>
          <a:prstGeom prst="rect">
            <a:avLst/>
          </a:prstGeom>
        </p:spPr>
      </p:pic>
      <p:sp>
        <p:nvSpPr>
          <p:cNvPr id="9" name="Freccia a destra 8"/>
          <p:cNvSpPr/>
          <p:nvPr/>
        </p:nvSpPr>
        <p:spPr bwMode="auto">
          <a:xfrm>
            <a:off x="6751859" y="2000541"/>
            <a:ext cx="575612" cy="433137"/>
          </a:xfrm>
          <a:prstGeom prst="rightArrow">
            <a:avLst/>
          </a:prstGeom>
          <a:solidFill>
            <a:srgbClr val="00B0F0">
              <a:alpha val="53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528401" y="6081897"/>
            <a:ext cx="223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sym typeface="Wingdings 2" panose="05020102010507070707" pitchFamily="18" charset="2"/>
              </a:rPr>
              <a:t> </a:t>
            </a:r>
            <a:r>
              <a:rPr lang="it-IT" sz="2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Time </a:t>
            </a:r>
            <a:r>
              <a:rPr lang="it-IT" sz="2400" b="1" dirty="0" err="1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series</a:t>
            </a:r>
            <a:endParaRPr lang="en-US" sz="2400" b="1" dirty="0" smtClean="0">
              <a:ln w="9525">
                <a:solidFill>
                  <a:srgbClr val="FFFFFF"/>
                </a:solidFill>
                <a:prstDash val="solid"/>
              </a:ln>
              <a:solidFill>
                <a:srgbClr val="0099CC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024531" y="4872143"/>
            <a:ext cx="2081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sym typeface="Wingdings 2" panose="05020102010507070707" pitchFamily="18" charset="2"/>
              </a:rPr>
              <a:t> </a:t>
            </a:r>
            <a:r>
              <a:rPr lang="it-IT" sz="2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Time slot</a:t>
            </a:r>
            <a:endParaRPr lang="en-US" sz="2400" b="1" dirty="0" smtClean="0">
              <a:ln w="9525">
                <a:solidFill>
                  <a:srgbClr val="FFFFFF"/>
                </a:solidFill>
                <a:prstDash val="solid"/>
              </a:ln>
              <a:solidFill>
                <a:srgbClr val="0099CC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67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8" grpId="0"/>
      <p:bldP spid="9" grpId="0" animBg="1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8" descr="https://joerglenhard.files.wordpress.com/2013/05/document-309065_64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53"/>
          <a:stretch/>
        </p:blipFill>
        <p:spPr bwMode="auto">
          <a:xfrm>
            <a:off x="5782290" y="4146550"/>
            <a:ext cx="1637804" cy="95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uppo 58"/>
          <p:cNvGrpSpPr/>
          <p:nvPr/>
        </p:nvGrpSpPr>
        <p:grpSpPr>
          <a:xfrm>
            <a:off x="43427" y="1452314"/>
            <a:ext cx="1660921" cy="664368"/>
            <a:chOff x="4464" y="806902"/>
            <a:chExt cx="1660921" cy="664368"/>
          </a:xfrm>
        </p:grpSpPr>
        <p:sp>
          <p:nvSpPr>
            <p:cNvPr id="60" name="Gallone 59"/>
            <p:cNvSpPr/>
            <p:nvPr/>
          </p:nvSpPr>
          <p:spPr>
            <a:xfrm>
              <a:off x="4464" y="806902"/>
              <a:ext cx="1660921" cy="664368"/>
            </a:xfrm>
            <a:prstGeom prst="chevron">
              <a:avLst/>
            </a:prstGeom>
            <a:solidFill>
              <a:srgbClr val="ED7D31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61" name="Gallone 4"/>
            <p:cNvSpPr/>
            <p:nvPr/>
          </p:nvSpPr>
          <p:spPr>
            <a:xfrm>
              <a:off x="336648" y="806902"/>
              <a:ext cx="996553" cy="6643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600" tIns="14669" rIns="14669" bIns="14669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/>
                </a:rPr>
                <a:t>Read CSR Metadata Records</a:t>
              </a:r>
              <a:endParaRPr lang="en-US" sz="14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2" name="Gruppo 61"/>
          <p:cNvGrpSpPr/>
          <p:nvPr/>
        </p:nvGrpSpPr>
        <p:grpSpPr>
          <a:xfrm>
            <a:off x="3153599" y="3003582"/>
            <a:ext cx="2402113" cy="2402113"/>
            <a:chOff x="2991168" y="2019079"/>
            <a:chExt cx="2402113" cy="2402113"/>
          </a:xfrm>
        </p:grpSpPr>
        <p:pic>
          <p:nvPicPr>
            <p:cNvPr id="63" name="Immagine 62"/>
            <p:cNvPicPr>
              <a:picLocks noChangeAspect="1"/>
            </p:cNvPicPr>
            <p:nvPr/>
          </p:nvPicPr>
          <p:blipFill>
            <a:blip r:embed="rId3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168" y="2019079"/>
              <a:ext cx="2402113" cy="2402113"/>
            </a:xfrm>
            <a:prstGeom prst="rect">
              <a:avLst/>
            </a:prstGeom>
          </p:spPr>
        </p:pic>
        <p:pic>
          <p:nvPicPr>
            <p:cNvPr id="64" name="Immagine 6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987" y="3106295"/>
              <a:ext cx="1800000" cy="794198"/>
            </a:xfrm>
            <a:prstGeom prst="rect">
              <a:avLst/>
            </a:prstGeom>
          </p:spPr>
        </p:pic>
      </p:grpSp>
      <p:grpSp>
        <p:nvGrpSpPr>
          <p:cNvPr id="65" name="Gruppo 64"/>
          <p:cNvGrpSpPr/>
          <p:nvPr/>
        </p:nvGrpSpPr>
        <p:grpSpPr>
          <a:xfrm>
            <a:off x="3379930" y="5719416"/>
            <a:ext cx="1949449" cy="489583"/>
            <a:chOff x="4256687" y="3918323"/>
            <a:chExt cx="1949449" cy="489583"/>
          </a:xfrm>
        </p:grpSpPr>
        <p:sp>
          <p:nvSpPr>
            <p:cNvPr id="66" name="Rettangolo arrotondato 65"/>
            <p:cNvSpPr/>
            <p:nvPr/>
          </p:nvSpPr>
          <p:spPr>
            <a:xfrm>
              <a:off x="4256687" y="3918323"/>
              <a:ext cx="1949449" cy="48958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r>
                <a:rPr lang="it-IT" b="1" kern="0" dirty="0" smtClean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GEOSS CSR</a:t>
              </a:r>
              <a:endParaRPr lang="en-US" b="1" kern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endParaRPr>
            </a:p>
          </p:txBody>
        </p:sp>
        <p:pic>
          <p:nvPicPr>
            <p:cNvPr id="67" name="Immagine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183" y="4009556"/>
              <a:ext cx="335305" cy="335305"/>
            </a:xfrm>
            <a:prstGeom prst="rect">
              <a:avLst/>
            </a:prstGeom>
          </p:spPr>
        </p:pic>
      </p:grpSp>
      <p:cxnSp>
        <p:nvCxnSpPr>
          <p:cNvPr id="68" name="Connettore 2 67"/>
          <p:cNvCxnSpPr/>
          <p:nvPr/>
        </p:nvCxnSpPr>
        <p:spPr>
          <a:xfrm>
            <a:off x="4354654" y="5154881"/>
            <a:ext cx="0" cy="419149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grpSp>
        <p:nvGrpSpPr>
          <p:cNvPr id="69" name="Gruppo 68"/>
          <p:cNvGrpSpPr/>
          <p:nvPr/>
        </p:nvGrpSpPr>
        <p:grpSpPr>
          <a:xfrm>
            <a:off x="1501288" y="1452314"/>
            <a:ext cx="1660921" cy="664368"/>
            <a:chOff x="1499294" y="806902"/>
            <a:chExt cx="1660921" cy="664368"/>
          </a:xfrm>
        </p:grpSpPr>
        <p:sp>
          <p:nvSpPr>
            <p:cNvPr id="70" name="Gallone 69"/>
            <p:cNvSpPr/>
            <p:nvPr/>
          </p:nvSpPr>
          <p:spPr>
            <a:xfrm>
              <a:off x="1499294" y="806902"/>
              <a:ext cx="1660921" cy="664368"/>
            </a:xfrm>
            <a:prstGeom prst="chevron">
              <a:avLst/>
            </a:prstGeom>
            <a:solidFill>
              <a:srgbClr val="A5A5A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71" name="Gallone 4"/>
            <p:cNvSpPr/>
            <p:nvPr/>
          </p:nvSpPr>
          <p:spPr>
            <a:xfrm>
              <a:off x="1831478" y="806902"/>
              <a:ext cx="996553" cy="6643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600" tIns="14669" rIns="14669" bIns="14669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/>
                </a:rPr>
                <a:t>Test Link Reachability</a:t>
              </a:r>
              <a:endParaRPr lang="en-US" sz="14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2" name="Gruppo 71"/>
          <p:cNvGrpSpPr>
            <a:grpSpLocks noChangeAspect="1"/>
          </p:cNvGrpSpPr>
          <p:nvPr/>
        </p:nvGrpSpPr>
        <p:grpSpPr>
          <a:xfrm>
            <a:off x="7581544" y="3939431"/>
            <a:ext cx="631112" cy="540000"/>
            <a:chOff x="7351201" y="3384176"/>
            <a:chExt cx="1148624" cy="982800"/>
          </a:xfrm>
        </p:grpSpPr>
        <p:pic>
          <p:nvPicPr>
            <p:cNvPr id="73" name="Immagine 72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1201" y="3384176"/>
              <a:ext cx="982800" cy="982800"/>
            </a:xfrm>
            <a:prstGeom prst="rect">
              <a:avLst/>
            </a:prstGeom>
          </p:spPr>
        </p:pic>
        <p:pic>
          <p:nvPicPr>
            <p:cNvPr id="74" name="Immagine 73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9825" y="3997400"/>
              <a:ext cx="360000" cy="360000"/>
            </a:xfrm>
            <a:prstGeom prst="rect">
              <a:avLst/>
            </a:prstGeom>
          </p:spPr>
        </p:pic>
      </p:grpSp>
      <p:cxnSp>
        <p:nvCxnSpPr>
          <p:cNvPr id="75" name="Connettore 2 74"/>
          <p:cNvCxnSpPr/>
          <p:nvPr/>
        </p:nvCxnSpPr>
        <p:spPr>
          <a:xfrm>
            <a:off x="5679237" y="4276367"/>
            <a:ext cx="1625600" cy="1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76" name="Connettore 2 75"/>
          <p:cNvCxnSpPr/>
          <p:nvPr/>
        </p:nvCxnSpPr>
        <p:spPr>
          <a:xfrm>
            <a:off x="5679237" y="4276367"/>
            <a:ext cx="1625600" cy="1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grpSp>
        <p:nvGrpSpPr>
          <p:cNvPr id="77" name="Gruppo 76"/>
          <p:cNvGrpSpPr/>
          <p:nvPr/>
        </p:nvGrpSpPr>
        <p:grpSpPr>
          <a:xfrm>
            <a:off x="2973784" y="1452314"/>
            <a:ext cx="1660921" cy="664368"/>
            <a:chOff x="2994124" y="806902"/>
            <a:chExt cx="1660921" cy="664368"/>
          </a:xfrm>
        </p:grpSpPr>
        <p:sp>
          <p:nvSpPr>
            <p:cNvPr id="78" name="Gallone 77"/>
            <p:cNvSpPr/>
            <p:nvPr/>
          </p:nvSpPr>
          <p:spPr>
            <a:xfrm>
              <a:off x="2994124" y="806902"/>
              <a:ext cx="1660921" cy="664368"/>
            </a:xfrm>
            <a:prstGeom prst="chevron">
              <a:avLst/>
            </a:prstGeom>
            <a:solidFill>
              <a:srgbClr val="FFC000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79" name="Gallone 4"/>
            <p:cNvSpPr/>
            <p:nvPr/>
          </p:nvSpPr>
          <p:spPr>
            <a:xfrm>
              <a:off x="3326308" y="806902"/>
              <a:ext cx="1151566" cy="6643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600" tIns="14669" rIns="14669" bIns="14669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/>
                </a:rPr>
                <a:t>Content Classification</a:t>
              </a:r>
              <a:endParaRPr lang="en-US" sz="14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555626" y="3730215"/>
            <a:ext cx="875982" cy="102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uppo 80"/>
          <p:cNvGrpSpPr/>
          <p:nvPr/>
        </p:nvGrpSpPr>
        <p:grpSpPr>
          <a:xfrm>
            <a:off x="4457534" y="1452314"/>
            <a:ext cx="1660921" cy="664368"/>
            <a:chOff x="4488953" y="806902"/>
            <a:chExt cx="1660921" cy="664368"/>
          </a:xfrm>
        </p:grpSpPr>
        <p:sp>
          <p:nvSpPr>
            <p:cNvPr id="82" name="Gallone 81"/>
            <p:cNvSpPr/>
            <p:nvPr/>
          </p:nvSpPr>
          <p:spPr>
            <a:xfrm>
              <a:off x="4488953" y="806902"/>
              <a:ext cx="1660921" cy="664368"/>
            </a:xfrm>
            <a:prstGeom prst="chevron">
              <a:avLst/>
            </a:pr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83" name="Gallone 4"/>
            <p:cNvSpPr/>
            <p:nvPr/>
          </p:nvSpPr>
          <p:spPr>
            <a:xfrm>
              <a:off x="4821137" y="806902"/>
              <a:ext cx="1151566" cy="6643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600" tIns="14669" rIns="14669" bIns="14669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/>
                </a:rPr>
                <a:t>Test Accessibility</a:t>
              </a:r>
              <a:endParaRPr lang="en-US" sz="14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4" name="Rettangolo arrotondato 83"/>
          <p:cNvSpPr/>
          <p:nvPr/>
        </p:nvSpPr>
        <p:spPr>
          <a:xfrm>
            <a:off x="5614375" y="3988738"/>
            <a:ext cx="457200" cy="431800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5" name="Connettore 2 84"/>
          <p:cNvCxnSpPr/>
          <p:nvPr/>
        </p:nvCxnSpPr>
        <p:spPr>
          <a:xfrm>
            <a:off x="6225944" y="4204637"/>
            <a:ext cx="1292456" cy="1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pic>
        <p:nvPicPr>
          <p:cNvPr id="86" name="Picture 4" descr="http://www.clker.com/cliparts/7/c/5/6/11970917061177064412TzeenieWheenie_red_green_OK_not_OK_Icons.svg.hi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3"/>
          <a:stretch/>
        </p:blipFill>
        <p:spPr bwMode="auto">
          <a:xfrm>
            <a:off x="7347230" y="4090798"/>
            <a:ext cx="234314" cy="23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ttangolo arrotondato 86"/>
          <p:cNvSpPr/>
          <p:nvPr/>
        </p:nvSpPr>
        <p:spPr>
          <a:xfrm>
            <a:off x="5614375" y="3988738"/>
            <a:ext cx="457200" cy="431800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8" name="Connettore 2 87"/>
          <p:cNvCxnSpPr/>
          <p:nvPr/>
        </p:nvCxnSpPr>
        <p:spPr>
          <a:xfrm>
            <a:off x="6225944" y="4204637"/>
            <a:ext cx="1292456" cy="1"/>
          </a:xfrm>
          <a:prstGeom prst="straightConnector1">
            <a:avLst/>
          </a:prstGeom>
          <a:noFill/>
          <a:ln w="1270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pic>
        <p:nvPicPr>
          <p:cNvPr id="89" name="Picture 4" descr="http://www.clker.com/cliparts/7/c/5/6/11970917061177064412TzeenieWheenie_red_green_OK_not_OK_Icons.svg.hi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3"/>
          <a:stretch/>
        </p:blipFill>
        <p:spPr bwMode="auto">
          <a:xfrm>
            <a:off x="7347230" y="4090798"/>
            <a:ext cx="234314" cy="23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ttangolo arrotondato 89"/>
          <p:cNvSpPr/>
          <p:nvPr/>
        </p:nvSpPr>
        <p:spPr>
          <a:xfrm>
            <a:off x="5611094" y="3988737"/>
            <a:ext cx="457200" cy="431800"/>
          </a:xfrm>
          <a:prstGeom prst="round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1" name="Connettore 2 90"/>
          <p:cNvCxnSpPr/>
          <p:nvPr/>
        </p:nvCxnSpPr>
        <p:spPr>
          <a:xfrm>
            <a:off x="6222663" y="4204636"/>
            <a:ext cx="1292456" cy="1"/>
          </a:xfrm>
          <a:prstGeom prst="straightConnector1">
            <a:avLst/>
          </a:prstGeom>
          <a:noFill/>
          <a:ln w="1270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pic>
        <p:nvPicPr>
          <p:cNvPr id="92" name="Picture 4" descr="http://www.clker.com/cliparts/7/c/5/6/11970917061177064412TzeenieWheenie_red_green_OK_not_OK_Icons.svg.hi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76"/>
          <a:stretch/>
        </p:blipFill>
        <p:spPr bwMode="auto">
          <a:xfrm>
            <a:off x="7343949" y="4090795"/>
            <a:ext cx="237595" cy="2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uppo 92"/>
          <p:cNvGrpSpPr/>
          <p:nvPr/>
        </p:nvGrpSpPr>
        <p:grpSpPr>
          <a:xfrm>
            <a:off x="5941284" y="1452314"/>
            <a:ext cx="1660921" cy="664368"/>
            <a:chOff x="5983783" y="806902"/>
            <a:chExt cx="1660921" cy="664368"/>
          </a:xfrm>
        </p:grpSpPr>
        <p:sp>
          <p:nvSpPr>
            <p:cNvPr id="94" name="Gallone 93"/>
            <p:cNvSpPr/>
            <p:nvPr/>
          </p:nvSpPr>
          <p:spPr>
            <a:xfrm>
              <a:off x="5983783" y="806902"/>
              <a:ext cx="1660921" cy="664368"/>
            </a:xfrm>
            <a:prstGeom prst="chevron">
              <a:avLst/>
            </a:prstGeom>
            <a:solidFill>
              <a:srgbClr val="70AD47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95" name="Gallone 4"/>
            <p:cNvSpPr/>
            <p:nvPr/>
          </p:nvSpPr>
          <p:spPr>
            <a:xfrm>
              <a:off x="6315967" y="806902"/>
              <a:ext cx="996553" cy="6643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600" tIns="14669" rIns="14669" bIns="14669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/>
                </a:rPr>
                <a:t>Harvest Metadata</a:t>
              </a:r>
              <a:endParaRPr lang="en-US" sz="14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6" name="Immagine 95"/>
          <p:cNvPicPr>
            <a:picLocks noChangeAspect="1"/>
          </p:cNvPicPr>
          <p:nvPr/>
        </p:nvPicPr>
        <p:blipFill>
          <a:blip r:embed="rId6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6" y="3867188"/>
            <a:ext cx="810000" cy="810000"/>
          </a:xfrm>
          <a:prstGeom prst="rect">
            <a:avLst/>
          </a:prstGeom>
        </p:spPr>
      </p:pic>
      <p:cxnSp>
        <p:nvCxnSpPr>
          <p:cNvPr id="97" name="Connettore 2 96"/>
          <p:cNvCxnSpPr/>
          <p:nvPr/>
        </p:nvCxnSpPr>
        <p:spPr>
          <a:xfrm>
            <a:off x="1627024" y="4204424"/>
            <a:ext cx="1473615" cy="5879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98" name="Connettore 2 97"/>
          <p:cNvCxnSpPr/>
          <p:nvPr/>
        </p:nvCxnSpPr>
        <p:spPr>
          <a:xfrm>
            <a:off x="6107406" y="4204424"/>
            <a:ext cx="1319466" cy="5879"/>
          </a:xfrm>
          <a:prstGeom prst="straightConnector1">
            <a:avLst/>
          </a:prstGeom>
          <a:noFill/>
          <a:ln w="12700" cap="flat" cmpd="sng" algn="ctr">
            <a:solidFill>
              <a:srgbClr val="70AD47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pic>
        <p:nvPicPr>
          <p:cNvPr id="99" name="Picture 6" descr="https://cdn2.iconfinder.com/data/icons/windows-8-metro-style/512/document.png"/>
          <p:cNvPicPr>
            <a:picLocks noChangeAspect="1" noChangeArrowheads="1"/>
          </p:cNvPicPr>
          <p:nvPr/>
        </p:nvPicPr>
        <p:blipFill>
          <a:blip r:embed="rId10" cstate="print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791" y="3772612"/>
            <a:ext cx="377417" cy="37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6" descr="https://cdn2.iconfinder.com/data/icons/windows-8-metro-style/512/document.png"/>
          <p:cNvPicPr>
            <a:picLocks noChangeAspect="1" noChangeArrowheads="1"/>
          </p:cNvPicPr>
          <p:nvPr/>
        </p:nvPicPr>
        <p:blipFill>
          <a:blip r:embed="rId10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99" y="3701703"/>
            <a:ext cx="378000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https://joerglenhard.files.wordpress.com/2013/05/document-309065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90" y="3271893"/>
            <a:ext cx="1637804" cy="163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Gruppo 101"/>
          <p:cNvGrpSpPr/>
          <p:nvPr/>
        </p:nvGrpSpPr>
        <p:grpSpPr>
          <a:xfrm>
            <a:off x="7425034" y="1452314"/>
            <a:ext cx="1660921" cy="664368"/>
            <a:chOff x="7478613" y="806902"/>
            <a:chExt cx="1660921" cy="664368"/>
          </a:xfrm>
        </p:grpSpPr>
        <p:sp>
          <p:nvSpPr>
            <p:cNvPr id="103" name="Gallone 102"/>
            <p:cNvSpPr/>
            <p:nvPr/>
          </p:nvSpPr>
          <p:spPr>
            <a:xfrm>
              <a:off x="7478613" y="806902"/>
              <a:ext cx="1660921" cy="664368"/>
            </a:xfrm>
            <a:prstGeom prst="chevron">
              <a:avLst/>
            </a:prstGeom>
            <a:solidFill>
              <a:srgbClr val="ED7D31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04" name="Gallone 4"/>
            <p:cNvSpPr/>
            <p:nvPr/>
          </p:nvSpPr>
          <p:spPr>
            <a:xfrm>
              <a:off x="7701468" y="806902"/>
              <a:ext cx="1328737" cy="6643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600" tIns="14669" rIns="14669" bIns="14669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/>
                </a:rPr>
                <a:t>Update </a:t>
              </a:r>
              <a:br>
                <a:rPr lang="en-US" sz="1400" kern="0" dirty="0" smtClean="0">
                  <a:solidFill>
                    <a:prstClr val="white"/>
                  </a:solidFill>
                  <a:latin typeface="Calibri" panose="020F0502020204030204"/>
                </a:rPr>
              </a:b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/>
                </a:rPr>
                <a:t>GCI </a:t>
              </a:r>
              <a:br>
                <a:rPr lang="en-US" sz="1400" kern="0" dirty="0" smtClean="0">
                  <a:solidFill>
                    <a:prstClr val="white"/>
                  </a:solidFill>
                  <a:latin typeface="Calibri" panose="020F0502020204030204"/>
                </a:rPr>
              </a:b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/>
                </a:rPr>
                <a:t>Configuration</a:t>
              </a:r>
              <a:endParaRPr lang="en-US" sz="14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5" name="Rettangolo arrotondato 104"/>
          <p:cNvSpPr/>
          <p:nvPr/>
        </p:nvSpPr>
        <p:spPr>
          <a:xfrm>
            <a:off x="6214959" y="4691665"/>
            <a:ext cx="774804" cy="89828"/>
          </a:xfrm>
          <a:prstGeom prst="round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CasellaDiTesto 105"/>
          <p:cNvSpPr txBox="1"/>
          <p:nvPr/>
        </p:nvSpPr>
        <p:spPr>
          <a:xfrm>
            <a:off x="2995095" y="273276"/>
            <a:ext cx="3836164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rebuchet M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MS PGothic" charset="0"/>
                <a:cs typeface="MS PGothic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MS PGothic" charset="0"/>
                <a:cs typeface="MS PGothic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MS PGothic" charset="0"/>
                <a:cs typeface="MS PGothic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MS PGothic" charset="0"/>
                <a:cs typeface="MS PGothic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dirty="0" err="1" smtClean="0"/>
              <a:t>Quality</a:t>
            </a:r>
            <a:r>
              <a:rPr lang="it-IT" dirty="0" smtClean="0"/>
              <a:t> </a:t>
            </a:r>
            <a:r>
              <a:rPr lang="it-IT" dirty="0" err="1" smtClean="0"/>
              <a:t>check</a:t>
            </a:r>
            <a:endParaRPr lang="en-US" dirty="0"/>
          </a:p>
        </p:txBody>
      </p:sp>
      <p:pic>
        <p:nvPicPr>
          <p:cNvPr id="107" name="Immagine 106"/>
          <p:cNvPicPr>
            <a:picLocks noChangeAspect="1"/>
          </p:cNvPicPr>
          <p:nvPr/>
        </p:nvPicPr>
        <p:blipFill>
          <a:blip r:embed="rId6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25" y="4407160"/>
            <a:ext cx="484424" cy="484424"/>
          </a:xfrm>
          <a:prstGeom prst="rect">
            <a:avLst/>
          </a:prstGeom>
        </p:spPr>
      </p:pic>
      <p:pic>
        <p:nvPicPr>
          <p:cNvPr id="108" name="Immagine 107"/>
          <p:cNvPicPr>
            <a:picLocks noChangeAspect="1"/>
          </p:cNvPicPr>
          <p:nvPr/>
        </p:nvPicPr>
        <p:blipFill>
          <a:blip r:embed="rId6" cstate="print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25" y="3609782"/>
            <a:ext cx="484424" cy="484424"/>
          </a:xfrm>
          <a:prstGeom prst="rect">
            <a:avLst/>
          </a:prstGeom>
        </p:spPr>
      </p:pic>
      <p:sp>
        <p:nvSpPr>
          <p:cNvPr id="109" name="CasellaDiTesto 108"/>
          <p:cNvSpPr txBox="1"/>
          <p:nvPr/>
        </p:nvSpPr>
        <p:spPr>
          <a:xfrm>
            <a:off x="8040307" y="4505534"/>
            <a:ext cx="818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algn="ctr"/>
            <a:r>
              <a:rPr lang="it-IT" sz="1200" dirty="0" smtClean="0">
                <a:solidFill>
                  <a:srgbClr val="3D76AA"/>
                </a:solidFill>
                <a:latin typeface="Calibri" panose="020F0502020204030204"/>
              </a:rPr>
              <a:t>Data Base</a:t>
            </a:r>
            <a:endParaRPr lang="en-US" sz="1200" dirty="0">
              <a:solidFill>
                <a:srgbClr val="3D76AA"/>
              </a:solidFill>
              <a:latin typeface="Calibri" panose="020F0502020204030204"/>
            </a:endParaRPr>
          </a:p>
        </p:txBody>
      </p:sp>
      <p:sp>
        <p:nvSpPr>
          <p:cNvPr id="110" name="CasellaDiTesto 109"/>
          <p:cNvSpPr txBox="1"/>
          <p:nvPr/>
        </p:nvSpPr>
        <p:spPr>
          <a:xfrm>
            <a:off x="8000617" y="3620216"/>
            <a:ext cx="897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algn="ctr"/>
            <a:r>
              <a:rPr lang="it-IT" sz="1200" dirty="0" smtClean="0">
                <a:solidFill>
                  <a:srgbClr val="D59C12"/>
                </a:solidFill>
                <a:latin typeface="Calibri" panose="020F0502020204030204"/>
              </a:rPr>
              <a:t>Knowledge</a:t>
            </a:r>
          </a:p>
          <a:p>
            <a:pPr algn="ctr"/>
            <a:r>
              <a:rPr lang="it-IT" sz="1200" dirty="0" smtClean="0">
                <a:solidFill>
                  <a:srgbClr val="D59C12"/>
                </a:solidFill>
                <a:latin typeface="Calibri" panose="020F0502020204030204"/>
              </a:rPr>
              <a:t>Base</a:t>
            </a:r>
            <a:endParaRPr lang="en-US" sz="1200" dirty="0">
              <a:solidFill>
                <a:srgbClr val="D59C12"/>
              </a:solidFill>
              <a:latin typeface="Calibri" panose="020F0502020204030204"/>
            </a:endParaRPr>
          </a:p>
        </p:txBody>
      </p:sp>
      <p:pic>
        <p:nvPicPr>
          <p:cNvPr id="111" name="Picture 10" descr="https://cdn2.iconfinder.com/data/icons/windows-8-metro-style/512/document.png"/>
          <p:cNvPicPr>
            <a:picLocks noChangeAspect="1" noChangeArrowheads="1"/>
          </p:cNvPicPr>
          <p:nvPr/>
        </p:nvPicPr>
        <p:blipFill>
          <a:blip r:embed="rId11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05" y="3909445"/>
            <a:ext cx="662719" cy="66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CasellaDiTesto 113"/>
          <p:cNvSpPr txBox="1"/>
          <p:nvPr/>
        </p:nvSpPr>
        <p:spPr>
          <a:xfrm>
            <a:off x="2079916" y="1875094"/>
            <a:ext cx="646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Q</a:t>
            </a:r>
            <a:r>
              <a:rPr lang="it-IT" b="1" dirty="0" smtClean="0">
                <a:solidFill>
                  <a:srgbClr val="FF0000"/>
                </a:solidFill>
              </a:rPr>
              <a:t>1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115" name="CasellaDiTesto 114"/>
          <p:cNvSpPr txBox="1"/>
          <p:nvPr/>
        </p:nvSpPr>
        <p:spPr>
          <a:xfrm>
            <a:off x="3552412" y="1896428"/>
            <a:ext cx="631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Q</a:t>
            </a:r>
            <a:r>
              <a:rPr lang="it-IT" b="1" dirty="0" smtClean="0">
                <a:solidFill>
                  <a:srgbClr val="FF0000"/>
                </a:solidFill>
              </a:rPr>
              <a:t>2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116" name="CasellaDiTesto 115"/>
          <p:cNvSpPr txBox="1"/>
          <p:nvPr/>
        </p:nvSpPr>
        <p:spPr>
          <a:xfrm>
            <a:off x="5036162" y="1875094"/>
            <a:ext cx="631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Q</a:t>
            </a:r>
            <a:r>
              <a:rPr lang="it-IT" b="1" dirty="0" smtClean="0">
                <a:solidFill>
                  <a:srgbClr val="FF0000"/>
                </a:solidFill>
              </a:rPr>
              <a:t>3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117" name="CasellaDiTesto 116"/>
          <p:cNvSpPr txBox="1"/>
          <p:nvPr/>
        </p:nvSpPr>
        <p:spPr>
          <a:xfrm>
            <a:off x="6515307" y="1867925"/>
            <a:ext cx="631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Q</a:t>
            </a:r>
            <a:r>
              <a:rPr lang="it-IT" b="1" dirty="0" smtClean="0">
                <a:solidFill>
                  <a:srgbClr val="FF0000"/>
                </a:solidFill>
              </a:rPr>
              <a:t>4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37" y="6360011"/>
            <a:ext cx="1417292" cy="4019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59520"/>
            <a:ext cx="2079916" cy="28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0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75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000"/>
                            </p:stCondLst>
                            <p:childTnLst>
                              <p:par>
                                <p:cTn id="14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0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75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1125 0.00023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5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-1.11111E-6 L -0.25 -1.11111E-6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9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"/>
                            </p:stCondLst>
                            <p:childTnLst>
                              <p:par>
                                <p:cTn id="24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3000"/>
                            </p:stCondLst>
                            <p:childTnLst>
                              <p:par>
                                <p:cTn id="2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87" grpId="0" animBg="1"/>
      <p:bldP spid="87" grpId="1" animBg="1"/>
      <p:bldP spid="90" grpId="0" animBg="1"/>
      <p:bldP spid="90" grpId="1" animBg="1"/>
      <p:bldP spid="105" grpId="0" animBg="1"/>
      <p:bldP spid="109" grpId="0"/>
      <p:bldP spid="109" grpId="1"/>
      <p:bldP spid="110" grpId="0"/>
      <p:bldP spid="110" grpId="1"/>
      <p:bldP spid="114" grpId="0"/>
      <p:bldP spid="115" grpId="0"/>
      <p:bldP spid="116" grpId="0"/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4387" y="2225837"/>
            <a:ext cx="7772400" cy="1362075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next</a:t>
            </a:r>
            <a:r>
              <a:rPr lang="it-IT" dirty="0" smtClean="0"/>
              <a:t> future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739448" y="5138203"/>
            <a:ext cx="3108007" cy="771207"/>
          </a:xfrm>
        </p:spPr>
        <p:txBody>
          <a:bodyPr/>
          <a:lstStyle/>
          <a:p>
            <a:r>
              <a:rPr lang="it-IT" sz="2800" dirty="0"/>
              <a:t>Personal</a:t>
            </a:r>
            <a:r>
              <a:rPr lang="it-IT" sz="2400" dirty="0"/>
              <a:t> </a:t>
            </a:r>
            <a:r>
              <a:rPr lang="it-IT" sz="2800" dirty="0"/>
              <a:t>Vision</a:t>
            </a:r>
            <a:endParaRPr lang="en-US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4358509"/>
            <a:ext cx="2539048" cy="19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4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3883" y="512705"/>
            <a:ext cx="8839200" cy="1143000"/>
          </a:xfrm>
        </p:spPr>
        <p:txBody>
          <a:bodyPr/>
          <a:lstStyle/>
          <a:p>
            <a:r>
              <a:rPr lang="en-US" sz="4400" dirty="0"/>
              <a:t>The Architectural </a:t>
            </a:r>
            <a:r>
              <a:rPr lang="en-US" sz="4800" dirty="0"/>
              <a:t>Evolutions</a:t>
            </a:r>
            <a:endParaRPr lang="en-US" sz="4400" dirty="0"/>
          </a:p>
        </p:txBody>
      </p:sp>
      <p:pic>
        <p:nvPicPr>
          <p:cNvPr id="57" name="Immagin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71" y="1713404"/>
            <a:ext cx="4221294" cy="2705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HeroicExtremeLeftFacing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58" name="Connettore 1 57"/>
          <p:cNvCxnSpPr>
            <a:stCxn id="59" idx="1"/>
          </p:cNvCxnSpPr>
          <p:nvPr/>
        </p:nvCxnSpPr>
        <p:spPr>
          <a:xfrm>
            <a:off x="220970" y="2127196"/>
            <a:ext cx="9024630" cy="16564"/>
          </a:xfrm>
          <a:prstGeom prst="line">
            <a:avLst/>
          </a:prstGeom>
          <a:noFill/>
          <a:ln w="9525" cap="rnd" cmpd="sng" algn="ctr">
            <a:solidFill>
              <a:srgbClr val="FFC000"/>
            </a:solidFill>
            <a:prstDash val="dash"/>
          </a:ln>
          <a:effectLst/>
        </p:spPr>
      </p:cxnSp>
      <p:sp>
        <p:nvSpPr>
          <p:cNvPr id="59" name="CasellaDiTesto 58"/>
          <p:cNvSpPr txBox="1"/>
          <p:nvPr/>
        </p:nvSpPr>
        <p:spPr>
          <a:xfrm>
            <a:off x="220970" y="1927141"/>
            <a:ext cx="761747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</a:rPr>
              <a:t>2005</a:t>
            </a:r>
          </a:p>
        </p:txBody>
      </p:sp>
      <p:sp>
        <p:nvSpPr>
          <p:cNvPr id="60" name="CasellaDiTesto 59"/>
          <p:cNvSpPr txBox="1"/>
          <p:nvPr/>
        </p:nvSpPr>
        <p:spPr>
          <a:xfrm>
            <a:off x="2539166" y="1927141"/>
            <a:ext cx="761747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</a:rPr>
              <a:t>2011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3644616" y="1927141"/>
            <a:ext cx="761747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</a:rPr>
              <a:t>2013</a:t>
            </a:r>
          </a:p>
        </p:txBody>
      </p:sp>
      <p:sp>
        <p:nvSpPr>
          <p:cNvPr id="62" name="CasellaDiTesto 61"/>
          <p:cNvSpPr txBox="1"/>
          <p:nvPr/>
        </p:nvSpPr>
        <p:spPr>
          <a:xfrm>
            <a:off x="4807801" y="1927141"/>
            <a:ext cx="761747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</a:rPr>
              <a:t>2016</a:t>
            </a:r>
          </a:p>
        </p:txBody>
      </p:sp>
      <p:sp>
        <p:nvSpPr>
          <p:cNvPr id="90" name="Figura a mano libera 89"/>
          <p:cNvSpPr/>
          <p:nvPr/>
        </p:nvSpPr>
        <p:spPr>
          <a:xfrm>
            <a:off x="111760" y="2091749"/>
            <a:ext cx="7721600" cy="1124148"/>
          </a:xfrm>
          <a:custGeom>
            <a:avLst/>
            <a:gdLst>
              <a:gd name="connsiteX0" fmla="*/ 0 w 7721600"/>
              <a:gd name="connsiteY0" fmla="*/ 281037 h 1124148"/>
              <a:gd name="connsiteX1" fmla="*/ 7159526 w 7721600"/>
              <a:gd name="connsiteY1" fmla="*/ 281037 h 1124148"/>
              <a:gd name="connsiteX2" fmla="*/ 7159526 w 7721600"/>
              <a:gd name="connsiteY2" fmla="*/ 0 h 1124148"/>
              <a:gd name="connsiteX3" fmla="*/ 7721600 w 7721600"/>
              <a:gd name="connsiteY3" fmla="*/ 562074 h 1124148"/>
              <a:gd name="connsiteX4" fmla="*/ 7159526 w 7721600"/>
              <a:gd name="connsiteY4" fmla="*/ 1124148 h 1124148"/>
              <a:gd name="connsiteX5" fmla="*/ 7159526 w 7721600"/>
              <a:gd name="connsiteY5" fmla="*/ 843111 h 1124148"/>
              <a:gd name="connsiteX6" fmla="*/ 0 w 7721600"/>
              <a:gd name="connsiteY6" fmla="*/ 843111 h 1124148"/>
              <a:gd name="connsiteX7" fmla="*/ 0 w 7721600"/>
              <a:gd name="connsiteY7" fmla="*/ 281037 h 112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1600" h="1124148">
                <a:moveTo>
                  <a:pt x="0" y="281037"/>
                </a:moveTo>
                <a:lnTo>
                  <a:pt x="7159526" y="281037"/>
                </a:lnTo>
                <a:lnTo>
                  <a:pt x="7159526" y="0"/>
                </a:lnTo>
                <a:lnTo>
                  <a:pt x="7721600" y="562074"/>
                </a:lnTo>
                <a:lnTo>
                  <a:pt x="7159526" y="1124148"/>
                </a:lnTo>
                <a:lnTo>
                  <a:pt x="7159526" y="843111"/>
                </a:lnTo>
                <a:lnTo>
                  <a:pt x="0" y="843111"/>
                </a:lnTo>
                <a:lnTo>
                  <a:pt x="0" y="281037"/>
                </a:lnTo>
                <a:close/>
              </a:path>
            </a:pathLst>
          </a:custGeom>
          <a:solidFill>
            <a:srgbClr val="44C1A3">
              <a:hueOff val="0"/>
              <a:satOff val="0"/>
              <a:lumOff val="0"/>
              <a:alphaOff val="0"/>
            </a:srgbClr>
          </a:solidFill>
          <a:ln w="25400" cap="rnd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80010" tIns="361047" rIns="535037" bIns="459496" numCol="1" spcCol="1270" anchor="ctr" anchorCtr="0">
            <a:noAutofit/>
          </a:bodyPr>
          <a:lstStyle/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r>
              <a:rPr kumimoji="0" lang="en-US" sz="21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Evolution</a:t>
            </a:r>
          </a:p>
        </p:txBody>
      </p:sp>
      <p:sp>
        <p:nvSpPr>
          <p:cNvPr id="91" name="Figura a mano libera 90"/>
          <p:cNvSpPr/>
          <p:nvPr/>
        </p:nvSpPr>
        <p:spPr>
          <a:xfrm>
            <a:off x="111760" y="2960464"/>
            <a:ext cx="1779828" cy="2079336"/>
          </a:xfrm>
          <a:custGeom>
            <a:avLst/>
            <a:gdLst>
              <a:gd name="connsiteX0" fmla="*/ 0 w 1779828"/>
              <a:gd name="connsiteY0" fmla="*/ 0 h 2079336"/>
              <a:gd name="connsiteX1" fmla="*/ 1779828 w 1779828"/>
              <a:gd name="connsiteY1" fmla="*/ 0 h 2079336"/>
              <a:gd name="connsiteX2" fmla="*/ 1779828 w 1779828"/>
              <a:gd name="connsiteY2" fmla="*/ 2079336 h 2079336"/>
              <a:gd name="connsiteX3" fmla="*/ 0 w 1779828"/>
              <a:gd name="connsiteY3" fmla="*/ 2079336 h 2079336"/>
              <a:gd name="connsiteX4" fmla="*/ 0 w 1779828"/>
              <a:gd name="connsiteY4" fmla="*/ 0 h 207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828" h="2079336">
                <a:moveTo>
                  <a:pt x="0" y="0"/>
                </a:moveTo>
                <a:lnTo>
                  <a:pt x="1779828" y="0"/>
                </a:lnTo>
                <a:lnTo>
                  <a:pt x="1779828" y="2079336"/>
                </a:lnTo>
                <a:lnTo>
                  <a:pt x="0" y="2079336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hueOff val="0"/>
              <a:satOff val="0"/>
              <a:lumOff val="0"/>
              <a:alphaOff val="0"/>
            </a:sysClr>
          </a:solidFill>
          <a:ln w="15875" cap="rnd" cmpd="sng" algn="ctr">
            <a:solidFill>
              <a:srgbClr val="44C1A3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[Service driven]</a:t>
            </a:r>
          </a:p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Catalog of catalogs</a:t>
            </a:r>
          </a:p>
        </p:txBody>
      </p:sp>
      <p:sp>
        <p:nvSpPr>
          <p:cNvPr id="92" name="Figura a mano libera 91"/>
          <p:cNvSpPr/>
          <p:nvPr/>
        </p:nvSpPr>
        <p:spPr>
          <a:xfrm>
            <a:off x="1891588" y="2466333"/>
            <a:ext cx="5941771" cy="1124148"/>
          </a:xfrm>
          <a:custGeom>
            <a:avLst/>
            <a:gdLst>
              <a:gd name="connsiteX0" fmla="*/ 0 w 5941771"/>
              <a:gd name="connsiteY0" fmla="*/ 281037 h 1124148"/>
              <a:gd name="connsiteX1" fmla="*/ 5379697 w 5941771"/>
              <a:gd name="connsiteY1" fmla="*/ 281037 h 1124148"/>
              <a:gd name="connsiteX2" fmla="*/ 5379697 w 5941771"/>
              <a:gd name="connsiteY2" fmla="*/ 0 h 1124148"/>
              <a:gd name="connsiteX3" fmla="*/ 5941771 w 5941771"/>
              <a:gd name="connsiteY3" fmla="*/ 562074 h 1124148"/>
              <a:gd name="connsiteX4" fmla="*/ 5379697 w 5941771"/>
              <a:gd name="connsiteY4" fmla="*/ 1124148 h 1124148"/>
              <a:gd name="connsiteX5" fmla="*/ 5379697 w 5941771"/>
              <a:gd name="connsiteY5" fmla="*/ 843111 h 1124148"/>
              <a:gd name="connsiteX6" fmla="*/ 0 w 5941771"/>
              <a:gd name="connsiteY6" fmla="*/ 843111 h 1124148"/>
              <a:gd name="connsiteX7" fmla="*/ 0 w 5941771"/>
              <a:gd name="connsiteY7" fmla="*/ 281037 h 112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41771" h="1124148">
                <a:moveTo>
                  <a:pt x="0" y="281037"/>
                </a:moveTo>
                <a:lnTo>
                  <a:pt x="5379697" y="281037"/>
                </a:lnTo>
                <a:lnTo>
                  <a:pt x="5379697" y="0"/>
                </a:lnTo>
                <a:lnTo>
                  <a:pt x="5941771" y="562074"/>
                </a:lnTo>
                <a:lnTo>
                  <a:pt x="5379697" y="1124148"/>
                </a:lnTo>
                <a:lnTo>
                  <a:pt x="5379697" y="843111"/>
                </a:lnTo>
                <a:lnTo>
                  <a:pt x="0" y="843111"/>
                </a:lnTo>
                <a:lnTo>
                  <a:pt x="0" y="281037"/>
                </a:lnTo>
                <a:close/>
              </a:path>
            </a:pathLst>
          </a:custGeom>
          <a:solidFill>
            <a:srgbClr val="44C1A3">
              <a:hueOff val="548478"/>
              <a:satOff val="2377"/>
              <a:lumOff val="1569"/>
              <a:alphaOff val="0"/>
            </a:srgbClr>
          </a:solidFill>
          <a:ln w="25400" cap="rnd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80010" tIns="361047" rIns="535037" bIns="459496" numCol="1" spcCol="1270" anchor="ctr" anchorCtr="0">
            <a:noAutofit/>
          </a:bodyPr>
          <a:lstStyle/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r>
              <a:rPr kumimoji="0" lang="en-US" sz="21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nd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Evolution</a:t>
            </a:r>
          </a:p>
        </p:txBody>
      </p:sp>
      <p:sp>
        <p:nvSpPr>
          <p:cNvPr id="93" name="Figura a mano libera 92"/>
          <p:cNvSpPr/>
          <p:nvPr/>
        </p:nvSpPr>
        <p:spPr>
          <a:xfrm>
            <a:off x="1891588" y="3335047"/>
            <a:ext cx="1779828" cy="2026337"/>
          </a:xfrm>
          <a:custGeom>
            <a:avLst/>
            <a:gdLst>
              <a:gd name="connsiteX0" fmla="*/ 0 w 1779828"/>
              <a:gd name="connsiteY0" fmla="*/ 0 h 2026337"/>
              <a:gd name="connsiteX1" fmla="*/ 1779828 w 1779828"/>
              <a:gd name="connsiteY1" fmla="*/ 0 h 2026337"/>
              <a:gd name="connsiteX2" fmla="*/ 1779828 w 1779828"/>
              <a:gd name="connsiteY2" fmla="*/ 2026337 h 2026337"/>
              <a:gd name="connsiteX3" fmla="*/ 0 w 1779828"/>
              <a:gd name="connsiteY3" fmla="*/ 2026337 h 2026337"/>
              <a:gd name="connsiteX4" fmla="*/ 0 w 1779828"/>
              <a:gd name="connsiteY4" fmla="*/ 0 h 202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828" h="2026337">
                <a:moveTo>
                  <a:pt x="0" y="0"/>
                </a:moveTo>
                <a:lnTo>
                  <a:pt x="1779828" y="0"/>
                </a:lnTo>
                <a:lnTo>
                  <a:pt x="1779828" y="2026337"/>
                </a:lnTo>
                <a:lnTo>
                  <a:pt x="0" y="2026337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hueOff val="0"/>
              <a:satOff val="0"/>
              <a:lumOff val="0"/>
              <a:alphaOff val="0"/>
            </a:sysClr>
          </a:solidFill>
          <a:ln w="15875" cap="rnd" cmpd="sng" algn="ctr">
            <a:solidFill>
              <a:srgbClr val="44C1A3">
                <a:hueOff val="548478"/>
                <a:satOff val="2377"/>
                <a:lumOff val="1569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[Brokering pattern]</a:t>
            </a:r>
          </a:p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Brokering framework</a:t>
            </a:r>
          </a:p>
        </p:txBody>
      </p:sp>
      <p:sp>
        <p:nvSpPr>
          <p:cNvPr id="94" name="Figura a mano libera 93"/>
          <p:cNvSpPr/>
          <p:nvPr/>
        </p:nvSpPr>
        <p:spPr>
          <a:xfrm>
            <a:off x="3671417" y="2840916"/>
            <a:ext cx="4161942" cy="1124148"/>
          </a:xfrm>
          <a:custGeom>
            <a:avLst/>
            <a:gdLst>
              <a:gd name="connsiteX0" fmla="*/ 0 w 4161942"/>
              <a:gd name="connsiteY0" fmla="*/ 281037 h 1124148"/>
              <a:gd name="connsiteX1" fmla="*/ 3599868 w 4161942"/>
              <a:gd name="connsiteY1" fmla="*/ 281037 h 1124148"/>
              <a:gd name="connsiteX2" fmla="*/ 3599868 w 4161942"/>
              <a:gd name="connsiteY2" fmla="*/ 0 h 1124148"/>
              <a:gd name="connsiteX3" fmla="*/ 4161942 w 4161942"/>
              <a:gd name="connsiteY3" fmla="*/ 562074 h 1124148"/>
              <a:gd name="connsiteX4" fmla="*/ 3599868 w 4161942"/>
              <a:gd name="connsiteY4" fmla="*/ 1124148 h 1124148"/>
              <a:gd name="connsiteX5" fmla="*/ 3599868 w 4161942"/>
              <a:gd name="connsiteY5" fmla="*/ 843111 h 1124148"/>
              <a:gd name="connsiteX6" fmla="*/ 0 w 4161942"/>
              <a:gd name="connsiteY6" fmla="*/ 843111 h 1124148"/>
              <a:gd name="connsiteX7" fmla="*/ 0 w 4161942"/>
              <a:gd name="connsiteY7" fmla="*/ 281037 h 112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1942" h="1124148">
                <a:moveTo>
                  <a:pt x="0" y="281037"/>
                </a:moveTo>
                <a:lnTo>
                  <a:pt x="3599868" y="281037"/>
                </a:lnTo>
                <a:lnTo>
                  <a:pt x="3599868" y="0"/>
                </a:lnTo>
                <a:lnTo>
                  <a:pt x="4161942" y="562074"/>
                </a:lnTo>
                <a:lnTo>
                  <a:pt x="3599868" y="1124148"/>
                </a:lnTo>
                <a:lnTo>
                  <a:pt x="3599868" y="843111"/>
                </a:lnTo>
                <a:lnTo>
                  <a:pt x="0" y="843111"/>
                </a:lnTo>
                <a:lnTo>
                  <a:pt x="0" y="281037"/>
                </a:lnTo>
                <a:close/>
              </a:path>
            </a:pathLst>
          </a:custGeom>
          <a:solidFill>
            <a:srgbClr val="44C1A3">
              <a:hueOff val="1096956"/>
              <a:satOff val="4755"/>
              <a:lumOff val="3137"/>
              <a:alphaOff val="0"/>
            </a:srgbClr>
          </a:solidFill>
          <a:ln w="25400" cap="rnd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80010" tIns="361047" rIns="535037" bIns="459496" numCol="1" spcCol="1270" anchor="ctr" anchorCtr="0">
            <a:noAutofit/>
          </a:bodyPr>
          <a:lstStyle/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</a:t>
            </a:r>
            <a:r>
              <a:rPr kumimoji="0" lang="en-US" sz="21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rd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Evolution</a:t>
            </a:r>
          </a:p>
        </p:txBody>
      </p:sp>
      <p:sp>
        <p:nvSpPr>
          <p:cNvPr id="95" name="Figura a mano libera 94"/>
          <p:cNvSpPr/>
          <p:nvPr/>
        </p:nvSpPr>
        <p:spPr>
          <a:xfrm>
            <a:off x="3671417" y="3709631"/>
            <a:ext cx="1779828" cy="2039885"/>
          </a:xfrm>
          <a:custGeom>
            <a:avLst/>
            <a:gdLst>
              <a:gd name="connsiteX0" fmla="*/ 0 w 1779828"/>
              <a:gd name="connsiteY0" fmla="*/ 0 h 2039885"/>
              <a:gd name="connsiteX1" fmla="*/ 1779828 w 1779828"/>
              <a:gd name="connsiteY1" fmla="*/ 0 h 2039885"/>
              <a:gd name="connsiteX2" fmla="*/ 1779828 w 1779828"/>
              <a:gd name="connsiteY2" fmla="*/ 2039885 h 2039885"/>
              <a:gd name="connsiteX3" fmla="*/ 0 w 1779828"/>
              <a:gd name="connsiteY3" fmla="*/ 2039885 h 2039885"/>
              <a:gd name="connsiteX4" fmla="*/ 0 w 1779828"/>
              <a:gd name="connsiteY4" fmla="*/ 0 h 203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828" h="2039885">
                <a:moveTo>
                  <a:pt x="0" y="0"/>
                </a:moveTo>
                <a:lnTo>
                  <a:pt x="1779828" y="0"/>
                </a:lnTo>
                <a:lnTo>
                  <a:pt x="1779828" y="2039885"/>
                </a:lnTo>
                <a:lnTo>
                  <a:pt x="0" y="2039885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hueOff val="0"/>
              <a:satOff val="0"/>
              <a:lumOff val="0"/>
              <a:alphaOff val="0"/>
            </a:sysClr>
          </a:solidFill>
          <a:ln w="15875" cap="rnd" cmpd="sng" algn="ctr">
            <a:solidFill>
              <a:srgbClr val="44C1A3">
                <a:hueOff val="1096956"/>
                <a:satOff val="4755"/>
                <a:lumOff val="3137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[Big Data]</a:t>
            </a:r>
          </a:p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Cloud-based </a:t>
            </a:r>
            <a:r>
              <a:rPr kumimoji="0" lang="en-US" sz="21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EcoSystem</a:t>
            </a:r>
            <a:r>
              <a:rPr kumimoji="0" lang="en-US" sz="21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</p:txBody>
      </p:sp>
      <p:sp>
        <p:nvSpPr>
          <p:cNvPr id="96" name="Figura a mano libera 95"/>
          <p:cNvSpPr/>
          <p:nvPr/>
        </p:nvSpPr>
        <p:spPr>
          <a:xfrm>
            <a:off x="5451246" y="3215500"/>
            <a:ext cx="2382113" cy="1124148"/>
          </a:xfrm>
          <a:custGeom>
            <a:avLst/>
            <a:gdLst>
              <a:gd name="connsiteX0" fmla="*/ 0 w 2382113"/>
              <a:gd name="connsiteY0" fmla="*/ 281037 h 1124148"/>
              <a:gd name="connsiteX1" fmla="*/ 1820039 w 2382113"/>
              <a:gd name="connsiteY1" fmla="*/ 281037 h 1124148"/>
              <a:gd name="connsiteX2" fmla="*/ 1820039 w 2382113"/>
              <a:gd name="connsiteY2" fmla="*/ 0 h 1124148"/>
              <a:gd name="connsiteX3" fmla="*/ 2382113 w 2382113"/>
              <a:gd name="connsiteY3" fmla="*/ 562074 h 1124148"/>
              <a:gd name="connsiteX4" fmla="*/ 1820039 w 2382113"/>
              <a:gd name="connsiteY4" fmla="*/ 1124148 h 1124148"/>
              <a:gd name="connsiteX5" fmla="*/ 1820039 w 2382113"/>
              <a:gd name="connsiteY5" fmla="*/ 843111 h 1124148"/>
              <a:gd name="connsiteX6" fmla="*/ 0 w 2382113"/>
              <a:gd name="connsiteY6" fmla="*/ 843111 h 1124148"/>
              <a:gd name="connsiteX7" fmla="*/ 0 w 2382113"/>
              <a:gd name="connsiteY7" fmla="*/ 281037 h 112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113" h="1124148">
                <a:moveTo>
                  <a:pt x="0" y="281037"/>
                </a:moveTo>
                <a:lnTo>
                  <a:pt x="1820039" y="281037"/>
                </a:lnTo>
                <a:lnTo>
                  <a:pt x="1820039" y="0"/>
                </a:lnTo>
                <a:lnTo>
                  <a:pt x="2382113" y="562074"/>
                </a:lnTo>
                <a:lnTo>
                  <a:pt x="1820039" y="1124148"/>
                </a:lnTo>
                <a:lnTo>
                  <a:pt x="1820039" y="843111"/>
                </a:lnTo>
                <a:lnTo>
                  <a:pt x="0" y="843111"/>
                </a:lnTo>
                <a:lnTo>
                  <a:pt x="0" y="281037"/>
                </a:lnTo>
                <a:close/>
              </a:path>
            </a:pathLst>
          </a:custGeom>
          <a:solidFill>
            <a:srgbClr val="44C1A3">
              <a:hueOff val="1645434"/>
              <a:satOff val="7132"/>
              <a:lumOff val="4706"/>
              <a:alphaOff val="0"/>
            </a:srgbClr>
          </a:solidFill>
          <a:ln w="25400" cap="rnd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80010" tIns="361047" rIns="535037" bIns="459496" numCol="1" spcCol="1270" anchor="ctr" anchorCtr="0">
            <a:noAutofit/>
          </a:bodyPr>
          <a:lstStyle/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</a:t>
            </a:r>
            <a:r>
              <a:rPr kumimoji="0" lang="en-US" sz="21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Evolution</a:t>
            </a:r>
          </a:p>
        </p:txBody>
      </p:sp>
      <p:sp>
        <p:nvSpPr>
          <p:cNvPr id="97" name="Figura a mano libera 96"/>
          <p:cNvSpPr/>
          <p:nvPr/>
        </p:nvSpPr>
        <p:spPr>
          <a:xfrm>
            <a:off x="5451246" y="4084214"/>
            <a:ext cx="1796044" cy="2063795"/>
          </a:xfrm>
          <a:custGeom>
            <a:avLst/>
            <a:gdLst>
              <a:gd name="connsiteX0" fmla="*/ 0 w 1796044"/>
              <a:gd name="connsiteY0" fmla="*/ 0 h 2063795"/>
              <a:gd name="connsiteX1" fmla="*/ 1796044 w 1796044"/>
              <a:gd name="connsiteY1" fmla="*/ 0 h 2063795"/>
              <a:gd name="connsiteX2" fmla="*/ 1796044 w 1796044"/>
              <a:gd name="connsiteY2" fmla="*/ 2063795 h 2063795"/>
              <a:gd name="connsiteX3" fmla="*/ 0 w 1796044"/>
              <a:gd name="connsiteY3" fmla="*/ 2063795 h 2063795"/>
              <a:gd name="connsiteX4" fmla="*/ 0 w 1796044"/>
              <a:gd name="connsiteY4" fmla="*/ 0 h 206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6044" h="2063795">
                <a:moveTo>
                  <a:pt x="0" y="0"/>
                </a:moveTo>
                <a:lnTo>
                  <a:pt x="1796044" y="0"/>
                </a:lnTo>
                <a:lnTo>
                  <a:pt x="1796044" y="2063795"/>
                </a:lnTo>
                <a:lnTo>
                  <a:pt x="0" y="2063795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hueOff val="0"/>
              <a:satOff val="0"/>
              <a:lumOff val="0"/>
              <a:alphaOff val="0"/>
            </a:sysClr>
          </a:solidFill>
          <a:ln w="15875" cap="rnd" cmpd="sng" algn="ctr">
            <a:solidFill>
              <a:srgbClr val="44C1A3">
                <a:hueOff val="1645434"/>
                <a:satOff val="7132"/>
                <a:lumOff val="4706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[VRE]</a:t>
            </a:r>
          </a:p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-2500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defTabSz="9334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… .</a:t>
            </a:r>
          </a:p>
        </p:txBody>
      </p:sp>
      <p:pic>
        <p:nvPicPr>
          <p:cNvPr id="98" name="Immagine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5" y="4348215"/>
            <a:ext cx="1465478" cy="1025027"/>
          </a:xfrm>
          <a:prstGeom prst="rect">
            <a:avLst/>
          </a:prstGeom>
        </p:spPr>
      </p:pic>
      <p:pic>
        <p:nvPicPr>
          <p:cNvPr id="99" name="Immagine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229" y="4860728"/>
            <a:ext cx="1580979" cy="1038971"/>
          </a:xfrm>
          <a:prstGeom prst="rect">
            <a:avLst/>
          </a:prstGeom>
        </p:spPr>
      </p:pic>
      <p:pic>
        <p:nvPicPr>
          <p:cNvPr id="100" name="Immagin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1873" y="5116111"/>
            <a:ext cx="2057369" cy="1141154"/>
          </a:xfrm>
          <a:prstGeom prst="rect">
            <a:avLst/>
          </a:prstGeom>
        </p:spPr>
      </p:pic>
      <p:sp>
        <p:nvSpPr>
          <p:cNvPr id="101" name="Triangolo isoscele 100"/>
          <p:cNvSpPr/>
          <p:nvPr/>
        </p:nvSpPr>
        <p:spPr>
          <a:xfrm rot="5400000">
            <a:off x="139690" y="2050996"/>
            <a:ext cx="162560" cy="152400"/>
          </a:xfrm>
          <a:prstGeom prst="triangle">
            <a:avLst/>
          </a:prstGeom>
          <a:solidFill>
            <a:srgbClr val="FFC000"/>
          </a:solidFill>
          <a:ln w="15875" cap="rnd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2" name="Triangolo isoscele 101"/>
          <p:cNvSpPr/>
          <p:nvPr/>
        </p:nvSpPr>
        <p:spPr>
          <a:xfrm rot="5400000">
            <a:off x="2457886" y="2059278"/>
            <a:ext cx="162560" cy="152400"/>
          </a:xfrm>
          <a:prstGeom prst="triangle">
            <a:avLst/>
          </a:prstGeom>
          <a:solidFill>
            <a:srgbClr val="FFC000"/>
          </a:solidFill>
          <a:ln w="15875" cap="rnd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3" name="Triangolo isoscele 102"/>
          <p:cNvSpPr/>
          <p:nvPr/>
        </p:nvSpPr>
        <p:spPr>
          <a:xfrm rot="5400000">
            <a:off x="3590034" y="2059278"/>
            <a:ext cx="162560" cy="152400"/>
          </a:xfrm>
          <a:prstGeom prst="triangle">
            <a:avLst/>
          </a:prstGeom>
          <a:solidFill>
            <a:srgbClr val="FFC000"/>
          </a:solidFill>
          <a:ln w="15875" cap="rnd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4" name="Triangolo isoscele 103"/>
          <p:cNvSpPr/>
          <p:nvPr/>
        </p:nvSpPr>
        <p:spPr>
          <a:xfrm rot="5400000">
            <a:off x="4727336" y="2050996"/>
            <a:ext cx="162560" cy="152400"/>
          </a:xfrm>
          <a:prstGeom prst="triangle">
            <a:avLst/>
          </a:prstGeom>
          <a:solidFill>
            <a:srgbClr val="FFC000"/>
          </a:solidFill>
          <a:ln w="15875" cap="rnd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5" name="Immagine 1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759" y="3512212"/>
            <a:ext cx="2013828" cy="973932"/>
          </a:xfrm>
          <a:prstGeom prst="rect">
            <a:avLst/>
          </a:prstGeom>
        </p:spPr>
      </p:pic>
      <p:pic>
        <p:nvPicPr>
          <p:cNvPr id="106" name="Immagin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651" y="4115908"/>
            <a:ext cx="2308634" cy="1139734"/>
          </a:xfrm>
          <a:prstGeom prst="rect">
            <a:avLst/>
          </a:prstGeom>
        </p:spPr>
      </p:pic>
      <p:sp>
        <p:nvSpPr>
          <p:cNvPr id="107" name="Pentagono 106"/>
          <p:cNvSpPr/>
          <p:nvPr/>
        </p:nvSpPr>
        <p:spPr>
          <a:xfrm>
            <a:off x="446998" y="5162846"/>
            <a:ext cx="2092167" cy="837616"/>
          </a:xfrm>
          <a:prstGeom prst="homePlate">
            <a:avLst>
              <a:gd name="adj" fmla="val 28132"/>
            </a:avLst>
          </a:prstGeom>
          <a:solidFill>
            <a:srgbClr val="FFCC66"/>
          </a:solidFill>
          <a:ln w="15875" cap="rnd" cmpd="sng" algn="ctr">
            <a:solidFill>
              <a:srgbClr val="FF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Discovery</a:t>
            </a:r>
          </a:p>
        </p:txBody>
      </p:sp>
      <p:sp>
        <p:nvSpPr>
          <p:cNvPr id="108" name="Pentagono 107"/>
          <p:cNvSpPr/>
          <p:nvPr/>
        </p:nvSpPr>
        <p:spPr>
          <a:xfrm>
            <a:off x="3390792" y="5599392"/>
            <a:ext cx="1971293" cy="926155"/>
          </a:xfrm>
          <a:prstGeom prst="homePlate">
            <a:avLst>
              <a:gd name="adj" fmla="val 28132"/>
            </a:avLst>
          </a:prstGeom>
          <a:solidFill>
            <a:srgbClr val="FF9966"/>
          </a:solidFill>
          <a:ln w="15875" cap="rnd" cmpd="sng" algn="ctr">
            <a:solidFill>
              <a:srgbClr val="CC6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Access</a:t>
            </a:r>
          </a:p>
        </p:txBody>
      </p:sp>
      <p:pic>
        <p:nvPicPr>
          <p:cNvPr id="109" name="Immagine 1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2083" y="5117506"/>
            <a:ext cx="1822274" cy="1257917"/>
          </a:xfrm>
          <a:prstGeom prst="rect">
            <a:avLst/>
          </a:prstGeom>
        </p:spPr>
      </p:pic>
      <p:sp>
        <p:nvSpPr>
          <p:cNvPr id="110" name="Pentagono 109"/>
          <p:cNvSpPr/>
          <p:nvPr/>
        </p:nvSpPr>
        <p:spPr>
          <a:xfrm>
            <a:off x="6682781" y="5804985"/>
            <a:ext cx="1745679" cy="802910"/>
          </a:xfrm>
          <a:prstGeom prst="homePlate">
            <a:avLst>
              <a:gd name="adj" fmla="val 28132"/>
            </a:avLst>
          </a:prstGeom>
          <a:solidFill>
            <a:srgbClr val="FF6600"/>
          </a:solidFill>
          <a:ln w="15875" cap="rnd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(re-)Use</a:t>
            </a:r>
          </a:p>
        </p:txBody>
      </p:sp>
    </p:spTree>
    <p:extLst>
      <p:ext uri="{BB962C8B-B14F-4D97-AF65-F5344CB8AC3E}">
        <p14:creationId xmlns:p14="http://schemas.microsoft.com/office/powerpoint/2010/main" val="158193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00"/>
                            </p:stCondLst>
                            <p:childTnLst>
                              <p:par>
                                <p:cTn id="1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ruppo 312"/>
          <p:cNvGrpSpPr/>
          <p:nvPr/>
        </p:nvGrpSpPr>
        <p:grpSpPr>
          <a:xfrm>
            <a:off x="-194454" y="752474"/>
            <a:ext cx="2143125" cy="1999192"/>
            <a:chOff x="127287" y="794809"/>
            <a:chExt cx="2143125" cy="1999192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2"/>
            <a:srcRect b="6716"/>
            <a:stretch/>
          </p:blipFill>
          <p:spPr>
            <a:xfrm>
              <a:off x="127287" y="794809"/>
              <a:ext cx="2143125" cy="1999192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0500" y="1585615"/>
              <a:ext cx="290233" cy="290233"/>
            </a:xfrm>
            <a:prstGeom prst="rect">
              <a:avLst/>
            </a:prstGeom>
          </p:spPr>
        </p:pic>
        <p:pic>
          <p:nvPicPr>
            <p:cNvPr id="306" name="Immagine 30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091016" y="2025880"/>
              <a:ext cx="239433" cy="239433"/>
            </a:xfrm>
            <a:prstGeom prst="rect">
              <a:avLst/>
            </a:prstGeom>
          </p:spPr>
        </p:pic>
      </p:grp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885" y="2074333"/>
            <a:ext cx="2181224" cy="2181224"/>
          </a:xfrm>
          <a:prstGeom prst="rect">
            <a:avLst/>
          </a:prstGeom>
        </p:spPr>
      </p:pic>
      <p:sp>
        <p:nvSpPr>
          <p:cNvPr id="311" name="CasellaDiTesto 310"/>
          <p:cNvSpPr txBox="1"/>
          <p:nvPr/>
        </p:nvSpPr>
        <p:spPr>
          <a:xfrm>
            <a:off x="3006928" y="0"/>
            <a:ext cx="3910707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rebuchet M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MS PGothic" charset="0"/>
                <a:cs typeface="MS PGothic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MS PGothic" charset="0"/>
                <a:cs typeface="MS PGothic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MS PGothic" charset="0"/>
                <a:cs typeface="MS PGothic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MS PGothic" charset="0"/>
                <a:cs typeface="MS PGothic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it-IT" dirty="0"/>
              <a:t>From Data to</a:t>
            </a:r>
          </a:p>
          <a:p>
            <a:pPr algn="ctr"/>
            <a:r>
              <a:rPr lang="it-IT" dirty="0"/>
              <a:t>Knowledge</a:t>
            </a:r>
            <a:endParaRPr lang="en-US" dirty="0"/>
          </a:p>
        </p:txBody>
      </p:sp>
      <p:sp>
        <p:nvSpPr>
          <p:cNvPr id="4" name="Figura a mano libera 3"/>
          <p:cNvSpPr/>
          <p:nvPr/>
        </p:nvSpPr>
        <p:spPr>
          <a:xfrm>
            <a:off x="669167" y="2467720"/>
            <a:ext cx="1502024" cy="1312958"/>
          </a:xfrm>
          <a:custGeom>
            <a:avLst/>
            <a:gdLst>
              <a:gd name="connsiteX0" fmla="*/ 0 w 1502024"/>
              <a:gd name="connsiteY0" fmla="*/ 196944 h 1312958"/>
              <a:gd name="connsiteX1" fmla="*/ 845545 w 1502024"/>
              <a:gd name="connsiteY1" fmla="*/ 196944 h 1312958"/>
              <a:gd name="connsiteX2" fmla="*/ 845545 w 1502024"/>
              <a:gd name="connsiteY2" fmla="*/ 0 h 1312958"/>
              <a:gd name="connsiteX3" fmla="*/ 1502024 w 1502024"/>
              <a:gd name="connsiteY3" fmla="*/ 656479 h 1312958"/>
              <a:gd name="connsiteX4" fmla="*/ 845545 w 1502024"/>
              <a:gd name="connsiteY4" fmla="*/ 1312958 h 1312958"/>
              <a:gd name="connsiteX5" fmla="*/ 845545 w 1502024"/>
              <a:gd name="connsiteY5" fmla="*/ 1116014 h 1312958"/>
              <a:gd name="connsiteX6" fmla="*/ 0 w 1502024"/>
              <a:gd name="connsiteY6" fmla="*/ 1116014 h 1312958"/>
              <a:gd name="connsiteX7" fmla="*/ 0 w 1502024"/>
              <a:gd name="connsiteY7" fmla="*/ 196944 h 131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2024" h="1312958">
                <a:moveTo>
                  <a:pt x="0" y="196944"/>
                </a:moveTo>
                <a:lnTo>
                  <a:pt x="845545" y="196944"/>
                </a:lnTo>
                <a:lnTo>
                  <a:pt x="845545" y="0"/>
                </a:lnTo>
                <a:lnTo>
                  <a:pt x="1502024" y="656479"/>
                </a:lnTo>
                <a:lnTo>
                  <a:pt x="845545" y="1312958"/>
                </a:lnTo>
                <a:lnTo>
                  <a:pt x="845545" y="1116014"/>
                </a:lnTo>
                <a:lnTo>
                  <a:pt x="0" y="1116014"/>
                </a:lnTo>
                <a:lnTo>
                  <a:pt x="0" y="196944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z="-152400" prstMaterial="plastic">
            <a:bevelT w="25400" h="25400"/>
            <a:bevelB w="25400" h="25400"/>
          </a:sp3d>
        </p:spPr>
        <p:style>
          <a:ln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8686" tIns="207739" rIns="415871" bIns="20773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kern="1200" dirty="0"/>
          </a:p>
        </p:txBody>
      </p:sp>
      <p:sp>
        <p:nvSpPr>
          <p:cNvPr id="5" name="Figura a mano libera 4"/>
          <p:cNvSpPr/>
          <p:nvPr/>
        </p:nvSpPr>
        <p:spPr>
          <a:xfrm>
            <a:off x="211777" y="2531534"/>
            <a:ext cx="1219591" cy="1185330"/>
          </a:xfrm>
          <a:custGeom>
            <a:avLst/>
            <a:gdLst>
              <a:gd name="connsiteX0" fmla="*/ 0 w 1219591"/>
              <a:gd name="connsiteY0" fmla="*/ 592665 h 1185330"/>
              <a:gd name="connsiteX1" fmla="*/ 609796 w 1219591"/>
              <a:gd name="connsiteY1" fmla="*/ 0 h 1185330"/>
              <a:gd name="connsiteX2" fmla="*/ 1219592 w 1219591"/>
              <a:gd name="connsiteY2" fmla="*/ 592665 h 1185330"/>
              <a:gd name="connsiteX3" fmla="*/ 609796 w 1219591"/>
              <a:gd name="connsiteY3" fmla="*/ 1185330 h 1185330"/>
              <a:gd name="connsiteX4" fmla="*/ 0 w 1219591"/>
              <a:gd name="connsiteY4" fmla="*/ 592665 h 118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91" h="1185330">
                <a:moveTo>
                  <a:pt x="0" y="592665"/>
                </a:moveTo>
                <a:cubicBezTo>
                  <a:pt x="0" y="265345"/>
                  <a:pt x="273015" y="0"/>
                  <a:pt x="609796" y="0"/>
                </a:cubicBezTo>
                <a:cubicBezTo>
                  <a:pt x="946577" y="0"/>
                  <a:pt x="1219592" y="265345"/>
                  <a:pt x="1219592" y="592665"/>
                </a:cubicBezTo>
                <a:cubicBezTo>
                  <a:pt x="1219592" y="919985"/>
                  <a:pt x="946577" y="1185330"/>
                  <a:pt x="609796" y="1185330"/>
                </a:cubicBezTo>
                <a:cubicBezTo>
                  <a:pt x="273015" y="1185330"/>
                  <a:pt x="0" y="919985"/>
                  <a:pt x="0" y="592665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8765" tIns="183748" rIns="188765" bIns="18374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600" kern="1200" dirty="0" err="1" smtClean="0">
                <a:solidFill>
                  <a:srgbClr val="151578"/>
                </a:solidFill>
              </a:rPr>
              <a:t>Observtn</a:t>
            </a:r>
            <a:r>
              <a:rPr lang="it-IT" sz="1600" kern="1200" dirty="0" smtClean="0">
                <a:solidFill>
                  <a:srgbClr val="151578"/>
                </a:solidFill>
              </a:rPr>
              <a:t> Data</a:t>
            </a:r>
            <a:endParaRPr lang="en-US" sz="1600" kern="1200" dirty="0">
              <a:solidFill>
                <a:srgbClr val="151578"/>
              </a:solidFill>
            </a:endParaRPr>
          </a:p>
        </p:txBody>
      </p:sp>
      <p:sp>
        <p:nvSpPr>
          <p:cNvPr id="6" name="Figura a mano libera 5"/>
          <p:cNvSpPr/>
          <p:nvPr/>
        </p:nvSpPr>
        <p:spPr>
          <a:xfrm>
            <a:off x="2443059" y="2467720"/>
            <a:ext cx="1502024" cy="1312958"/>
          </a:xfrm>
          <a:custGeom>
            <a:avLst/>
            <a:gdLst>
              <a:gd name="connsiteX0" fmla="*/ 0 w 1502024"/>
              <a:gd name="connsiteY0" fmla="*/ 196944 h 1312958"/>
              <a:gd name="connsiteX1" fmla="*/ 845545 w 1502024"/>
              <a:gd name="connsiteY1" fmla="*/ 196944 h 1312958"/>
              <a:gd name="connsiteX2" fmla="*/ 845545 w 1502024"/>
              <a:gd name="connsiteY2" fmla="*/ 0 h 1312958"/>
              <a:gd name="connsiteX3" fmla="*/ 1502024 w 1502024"/>
              <a:gd name="connsiteY3" fmla="*/ 656479 h 1312958"/>
              <a:gd name="connsiteX4" fmla="*/ 845545 w 1502024"/>
              <a:gd name="connsiteY4" fmla="*/ 1312958 h 1312958"/>
              <a:gd name="connsiteX5" fmla="*/ 845545 w 1502024"/>
              <a:gd name="connsiteY5" fmla="*/ 1116014 h 1312958"/>
              <a:gd name="connsiteX6" fmla="*/ 0 w 1502024"/>
              <a:gd name="connsiteY6" fmla="*/ 1116014 h 1312958"/>
              <a:gd name="connsiteX7" fmla="*/ 0 w 1502024"/>
              <a:gd name="connsiteY7" fmla="*/ 196944 h 131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2024" h="1312958">
                <a:moveTo>
                  <a:pt x="0" y="196944"/>
                </a:moveTo>
                <a:lnTo>
                  <a:pt x="845545" y="196944"/>
                </a:lnTo>
                <a:lnTo>
                  <a:pt x="845545" y="0"/>
                </a:lnTo>
                <a:lnTo>
                  <a:pt x="1502024" y="656479"/>
                </a:lnTo>
                <a:lnTo>
                  <a:pt x="845545" y="1312958"/>
                </a:lnTo>
                <a:lnTo>
                  <a:pt x="845545" y="1116014"/>
                </a:lnTo>
                <a:lnTo>
                  <a:pt x="0" y="1116014"/>
                </a:lnTo>
                <a:lnTo>
                  <a:pt x="0" y="196944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z="-152400" prstMaterial="plastic">
            <a:bevelT w="25400" h="25400"/>
            <a:bevelB w="25400" h="25400"/>
          </a:sp3d>
        </p:spPr>
        <p:style>
          <a:lnRef idx="0">
            <a:schemeClr val="accent5">
              <a:tint val="40000"/>
              <a:alpha val="90000"/>
              <a:hueOff val="1081694"/>
              <a:satOff val="-7672"/>
              <a:lumOff val="-4365"/>
              <a:alphaOff val="0"/>
            </a:schemeClr>
          </a:lnRef>
          <a:fillRef idx="1">
            <a:schemeClr val="accent5">
              <a:tint val="40000"/>
              <a:alpha val="90000"/>
              <a:hueOff val="1081694"/>
              <a:satOff val="-7672"/>
              <a:lumOff val="-4365"/>
              <a:alphaOff val="0"/>
            </a:schemeClr>
          </a:fillRef>
          <a:effectRef idx="2">
            <a:schemeClr val="accent5">
              <a:tint val="40000"/>
              <a:alpha val="90000"/>
              <a:hueOff val="1081694"/>
              <a:satOff val="-7672"/>
              <a:lumOff val="-436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5526" tIns="236949" rIns="474291" bIns="236949" numCol="1" spcCol="1270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300" kern="1200" dirty="0"/>
          </a:p>
        </p:txBody>
      </p:sp>
      <p:sp>
        <p:nvSpPr>
          <p:cNvPr id="7" name="Figura a mano libera 6"/>
          <p:cNvSpPr/>
          <p:nvPr/>
        </p:nvSpPr>
        <p:spPr>
          <a:xfrm>
            <a:off x="1985669" y="2531534"/>
            <a:ext cx="1219591" cy="1185330"/>
          </a:xfrm>
          <a:custGeom>
            <a:avLst/>
            <a:gdLst>
              <a:gd name="connsiteX0" fmla="*/ 0 w 1219591"/>
              <a:gd name="connsiteY0" fmla="*/ 592665 h 1185330"/>
              <a:gd name="connsiteX1" fmla="*/ 609796 w 1219591"/>
              <a:gd name="connsiteY1" fmla="*/ 0 h 1185330"/>
              <a:gd name="connsiteX2" fmla="*/ 1219592 w 1219591"/>
              <a:gd name="connsiteY2" fmla="*/ 592665 h 1185330"/>
              <a:gd name="connsiteX3" fmla="*/ 609796 w 1219591"/>
              <a:gd name="connsiteY3" fmla="*/ 1185330 h 1185330"/>
              <a:gd name="connsiteX4" fmla="*/ 0 w 1219591"/>
              <a:gd name="connsiteY4" fmla="*/ 592665 h 118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91" h="1185330">
                <a:moveTo>
                  <a:pt x="0" y="592665"/>
                </a:moveTo>
                <a:cubicBezTo>
                  <a:pt x="0" y="265345"/>
                  <a:pt x="273015" y="0"/>
                  <a:pt x="609796" y="0"/>
                </a:cubicBezTo>
                <a:cubicBezTo>
                  <a:pt x="946577" y="0"/>
                  <a:pt x="1219592" y="265345"/>
                  <a:pt x="1219592" y="592665"/>
                </a:cubicBezTo>
                <a:cubicBezTo>
                  <a:pt x="1219592" y="919985"/>
                  <a:pt x="946577" y="1185330"/>
                  <a:pt x="609796" y="1185330"/>
                </a:cubicBezTo>
                <a:cubicBezTo>
                  <a:pt x="273015" y="1185330"/>
                  <a:pt x="0" y="919985"/>
                  <a:pt x="0" y="592665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1085675"/>
              <a:satOff val="3732"/>
              <a:lumOff val="-17909"/>
              <a:alphaOff val="0"/>
            </a:schemeClr>
          </a:fillRef>
          <a:effectRef idx="2">
            <a:schemeClr val="accent5">
              <a:hueOff val="1085675"/>
              <a:satOff val="3732"/>
              <a:lumOff val="-1790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495" tIns="182478" rIns="187495" bIns="18247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400" kern="1200" dirty="0" err="1" smtClean="0"/>
              <a:t>Essential</a:t>
            </a:r>
            <a:r>
              <a:rPr lang="it-IT" sz="1400" kern="1200" dirty="0" smtClean="0"/>
              <a:t> </a:t>
            </a:r>
            <a:r>
              <a:rPr lang="it-IT" sz="1400" kern="1200" dirty="0" err="1" smtClean="0"/>
              <a:t>Variables</a:t>
            </a:r>
            <a:endParaRPr lang="en-US" sz="1400" kern="1200" dirty="0"/>
          </a:p>
        </p:txBody>
      </p:sp>
      <p:sp>
        <p:nvSpPr>
          <p:cNvPr id="8" name="Figura a mano libera 7"/>
          <p:cNvSpPr/>
          <p:nvPr/>
        </p:nvSpPr>
        <p:spPr>
          <a:xfrm>
            <a:off x="4208490" y="2467720"/>
            <a:ext cx="1502024" cy="1312958"/>
          </a:xfrm>
          <a:custGeom>
            <a:avLst/>
            <a:gdLst>
              <a:gd name="connsiteX0" fmla="*/ 0 w 1502024"/>
              <a:gd name="connsiteY0" fmla="*/ 196944 h 1312958"/>
              <a:gd name="connsiteX1" fmla="*/ 845545 w 1502024"/>
              <a:gd name="connsiteY1" fmla="*/ 196944 h 1312958"/>
              <a:gd name="connsiteX2" fmla="*/ 845545 w 1502024"/>
              <a:gd name="connsiteY2" fmla="*/ 0 h 1312958"/>
              <a:gd name="connsiteX3" fmla="*/ 1502024 w 1502024"/>
              <a:gd name="connsiteY3" fmla="*/ 656479 h 1312958"/>
              <a:gd name="connsiteX4" fmla="*/ 845545 w 1502024"/>
              <a:gd name="connsiteY4" fmla="*/ 1312958 h 1312958"/>
              <a:gd name="connsiteX5" fmla="*/ 845545 w 1502024"/>
              <a:gd name="connsiteY5" fmla="*/ 1116014 h 1312958"/>
              <a:gd name="connsiteX6" fmla="*/ 0 w 1502024"/>
              <a:gd name="connsiteY6" fmla="*/ 1116014 h 1312958"/>
              <a:gd name="connsiteX7" fmla="*/ 0 w 1502024"/>
              <a:gd name="connsiteY7" fmla="*/ 196944 h 131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2024" h="1312958">
                <a:moveTo>
                  <a:pt x="0" y="196944"/>
                </a:moveTo>
                <a:lnTo>
                  <a:pt x="845545" y="196944"/>
                </a:lnTo>
                <a:lnTo>
                  <a:pt x="845545" y="0"/>
                </a:lnTo>
                <a:lnTo>
                  <a:pt x="1502024" y="656479"/>
                </a:lnTo>
                <a:lnTo>
                  <a:pt x="845545" y="1312958"/>
                </a:lnTo>
                <a:lnTo>
                  <a:pt x="845545" y="1116014"/>
                </a:lnTo>
                <a:lnTo>
                  <a:pt x="0" y="1116014"/>
                </a:lnTo>
                <a:lnTo>
                  <a:pt x="0" y="196944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z="-152400" prstMaterial="plastic">
            <a:bevelT w="25400" h="25400"/>
            <a:bevelB w="25400" h="25400"/>
          </a:sp3d>
        </p:spPr>
        <p:style>
          <a:lnRef idx="0">
            <a:schemeClr val="accent5">
              <a:tint val="40000"/>
              <a:alpha val="90000"/>
              <a:hueOff val="2163389"/>
              <a:satOff val="-15343"/>
              <a:lumOff val="-8730"/>
              <a:alphaOff val="0"/>
            </a:schemeClr>
          </a:lnRef>
          <a:fillRef idx="1">
            <a:schemeClr val="accent5">
              <a:tint val="40000"/>
              <a:alpha val="90000"/>
              <a:hueOff val="2163389"/>
              <a:satOff val="-15343"/>
              <a:lumOff val="-8730"/>
              <a:alphaOff val="0"/>
            </a:schemeClr>
          </a:fillRef>
          <a:effectRef idx="2">
            <a:schemeClr val="accent5">
              <a:tint val="40000"/>
              <a:alpha val="90000"/>
              <a:hueOff val="2163389"/>
              <a:satOff val="-15343"/>
              <a:lumOff val="-873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8686" tIns="207739" rIns="415871" bIns="20773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kern="1200"/>
          </a:p>
        </p:txBody>
      </p:sp>
      <p:sp>
        <p:nvSpPr>
          <p:cNvPr id="9" name="Figura a mano libera 8"/>
          <p:cNvSpPr/>
          <p:nvPr/>
        </p:nvSpPr>
        <p:spPr>
          <a:xfrm>
            <a:off x="3751100" y="2531534"/>
            <a:ext cx="1219591" cy="1185330"/>
          </a:xfrm>
          <a:custGeom>
            <a:avLst/>
            <a:gdLst>
              <a:gd name="connsiteX0" fmla="*/ 0 w 1219591"/>
              <a:gd name="connsiteY0" fmla="*/ 592665 h 1185330"/>
              <a:gd name="connsiteX1" fmla="*/ 609796 w 1219591"/>
              <a:gd name="connsiteY1" fmla="*/ 0 h 1185330"/>
              <a:gd name="connsiteX2" fmla="*/ 1219592 w 1219591"/>
              <a:gd name="connsiteY2" fmla="*/ 592665 h 1185330"/>
              <a:gd name="connsiteX3" fmla="*/ 609796 w 1219591"/>
              <a:gd name="connsiteY3" fmla="*/ 1185330 h 1185330"/>
              <a:gd name="connsiteX4" fmla="*/ 0 w 1219591"/>
              <a:gd name="connsiteY4" fmla="*/ 592665 h 118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91" h="1185330">
                <a:moveTo>
                  <a:pt x="0" y="592665"/>
                </a:moveTo>
                <a:cubicBezTo>
                  <a:pt x="0" y="265345"/>
                  <a:pt x="273015" y="0"/>
                  <a:pt x="609796" y="0"/>
                </a:cubicBezTo>
                <a:cubicBezTo>
                  <a:pt x="946577" y="0"/>
                  <a:pt x="1219592" y="265345"/>
                  <a:pt x="1219592" y="592665"/>
                </a:cubicBezTo>
                <a:cubicBezTo>
                  <a:pt x="1219592" y="919985"/>
                  <a:pt x="946577" y="1185330"/>
                  <a:pt x="609796" y="1185330"/>
                </a:cubicBezTo>
                <a:cubicBezTo>
                  <a:pt x="273015" y="1185330"/>
                  <a:pt x="0" y="919985"/>
                  <a:pt x="0" y="592665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2171351"/>
              <a:satOff val="7464"/>
              <a:lumOff val="-35817"/>
              <a:alphaOff val="0"/>
            </a:schemeClr>
          </a:fillRef>
          <a:effectRef idx="2">
            <a:schemeClr val="accent5">
              <a:hueOff val="2171351"/>
              <a:satOff val="7464"/>
              <a:lumOff val="-3581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495" tIns="182478" rIns="187495" bIns="18247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400" kern="1200" dirty="0" err="1" smtClean="0"/>
              <a:t>Indicators</a:t>
            </a:r>
            <a:endParaRPr lang="en-US" sz="1400" kern="1200" dirty="0"/>
          </a:p>
        </p:txBody>
      </p:sp>
      <p:sp>
        <p:nvSpPr>
          <p:cNvPr id="10" name="Freccia a destra 9"/>
          <p:cNvSpPr/>
          <p:nvPr/>
        </p:nvSpPr>
        <p:spPr>
          <a:xfrm>
            <a:off x="5965448" y="2467720"/>
            <a:ext cx="1502024" cy="1312958"/>
          </a:xfrm>
          <a:prstGeom prst="rightArrow">
            <a:avLst>
              <a:gd name="adj1" fmla="val 70000"/>
              <a:gd name="adj2" fmla="val 50000"/>
            </a:avLst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z="-152400" prstMaterial="plastic">
            <a:bevelT w="25400" h="25400"/>
            <a:bevelB w="25400" h="25400"/>
          </a:sp3d>
        </p:spPr>
        <p:style>
          <a:lnRef idx="0">
            <a:schemeClr val="accent5">
              <a:tint val="40000"/>
              <a:alpha val="90000"/>
              <a:hueOff val="3245083"/>
              <a:satOff val="-23015"/>
              <a:lumOff val="-13095"/>
              <a:alphaOff val="0"/>
            </a:schemeClr>
          </a:lnRef>
          <a:fillRef idx="1">
            <a:schemeClr val="accent5">
              <a:tint val="40000"/>
              <a:alpha val="90000"/>
              <a:hueOff val="3245083"/>
              <a:satOff val="-23015"/>
              <a:lumOff val="-13095"/>
              <a:alphaOff val="0"/>
            </a:schemeClr>
          </a:fillRef>
          <a:effectRef idx="2">
            <a:schemeClr val="accent5">
              <a:tint val="40000"/>
              <a:alpha val="90000"/>
              <a:hueOff val="3245083"/>
              <a:satOff val="-23015"/>
              <a:lumOff val="-1309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igura a mano libera 10"/>
          <p:cNvSpPr/>
          <p:nvPr/>
        </p:nvSpPr>
        <p:spPr>
          <a:xfrm>
            <a:off x="5508058" y="2531534"/>
            <a:ext cx="1219591" cy="1185330"/>
          </a:xfrm>
          <a:custGeom>
            <a:avLst/>
            <a:gdLst>
              <a:gd name="connsiteX0" fmla="*/ 0 w 1219591"/>
              <a:gd name="connsiteY0" fmla="*/ 592665 h 1185330"/>
              <a:gd name="connsiteX1" fmla="*/ 609796 w 1219591"/>
              <a:gd name="connsiteY1" fmla="*/ 0 h 1185330"/>
              <a:gd name="connsiteX2" fmla="*/ 1219592 w 1219591"/>
              <a:gd name="connsiteY2" fmla="*/ 592665 h 1185330"/>
              <a:gd name="connsiteX3" fmla="*/ 609796 w 1219591"/>
              <a:gd name="connsiteY3" fmla="*/ 1185330 h 1185330"/>
              <a:gd name="connsiteX4" fmla="*/ 0 w 1219591"/>
              <a:gd name="connsiteY4" fmla="*/ 592665 h 118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91" h="1185330">
                <a:moveTo>
                  <a:pt x="0" y="592665"/>
                </a:moveTo>
                <a:cubicBezTo>
                  <a:pt x="0" y="265345"/>
                  <a:pt x="273015" y="0"/>
                  <a:pt x="609796" y="0"/>
                </a:cubicBezTo>
                <a:cubicBezTo>
                  <a:pt x="946577" y="0"/>
                  <a:pt x="1219592" y="265345"/>
                  <a:pt x="1219592" y="592665"/>
                </a:cubicBezTo>
                <a:cubicBezTo>
                  <a:pt x="1219592" y="919985"/>
                  <a:pt x="946577" y="1185330"/>
                  <a:pt x="609796" y="1185330"/>
                </a:cubicBezTo>
                <a:cubicBezTo>
                  <a:pt x="273015" y="1185330"/>
                  <a:pt x="0" y="919985"/>
                  <a:pt x="0" y="592665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3257026"/>
              <a:satOff val="11196"/>
              <a:lumOff val="-53726"/>
              <a:alphaOff val="0"/>
            </a:schemeClr>
          </a:fillRef>
          <a:effectRef idx="2">
            <a:schemeClr val="accent5">
              <a:hueOff val="3257026"/>
              <a:satOff val="11196"/>
              <a:lumOff val="-5372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860" tIns="181843" rIns="186860" bIns="181843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300" kern="1200" dirty="0" err="1" smtClean="0"/>
              <a:t>Indexes</a:t>
            </a:r>
            <a:endParaRPr lang="en-US" sz="1300" kern="1200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09580" y="2620862"/>
            <a:ext cx="1332717" cy="1265024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7125460" y="1717029"/>
            <a:ext cx="191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Strategic Targets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98" y="1764465"/>
            <a:ext cx="590827" cy="59082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40" y="1709506"/>
            <a:ext cx="764055" cy="73435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34" y="1752811"/>
            <a:ext cx="1017472" cy="814788"/>
          </a:xfrm>
          <a:prstGeom prst="rect">
            <a:avLst/>
          </a:prstGeom>
        </p:spPr>
      </p:pic>
      <p:sp>
        <p:nvSpPr>
          <p:cNvPr id="314" name="CasellaDiTesto 313"/>
          <p:cNvSpPr txBox="1"/>
          <p:nvPr/>
        </p:nvSpPr>
        <p:spPr>
          <a:xfrm rot="20132440">
            <a:off x="1240682" y="2339734"/>
            <a:ext cx="139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2060"/>
                </a:solidFill>
              </a:rPr>
              <a:t>   Business </a:t>
            </a:r>
            <a:r>
              <a:rPr lang="it-IT" sz="1400" dirty="0" err="1" smtClean="0">
                <a:solidFill>
                  <a:srgbClr val="002060"/>
                </a:solidFill>
              </a:rPr>
              <a:t>Process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15" name="CasellaDiTesto 314"/>
          <p:cNvSpPr txBox="1"/>
          <p:nvPr/>
        </p:nvSpPr>
        <p:spPr>
          <a:xfrm rot="20132440">
            <a:off x="3068953" y="2301024"/>
            <a:ext cx="139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2060"/>
                </a:solidFill>
              </a:rPr>
              <a:t>   Business </a:t>
            </a:r>
            <a:r>
              <a:rPr lang="it-IT" sz="1400" dirty="0" err="1" smtClean="0">
                <a:solidFill>
                  <a:srgbClr val="002060"/>
                </a:solidFill>
              </a:rPr>
              <a:t>Process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16" name="CasellaDiTesto 315"/>
          <p:cNvSpPr txBox="1"/>
          <p:nvPr/>
        </p:nvSpPr>
        <p:spPr>
          <a:xfrm rot="20132440">
            <a:off x="4858580" y="2342082"/>
            <a:ext cx="139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2060"/>
                </a:solidFill>
              </a:rPr>
              <a:t>   Business </a:t>
            </a:r>
            <a:r>
              <a:rPr lang="it-IT" sz="1400" dirty="0" err="1" smtClean="0">
                <a:solidFill>
                  <a:srgbClr val="002060"/>
                </a:solidFill>
              </a:rPr>
              <a:t>Process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318" name="Immagine 3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40" y="4907726"/>
            <a:ext cx="1646019" cy="2047287"/>
          </a:xfrm>
          <a:prstGeom prst="rect">
            <a:avLst/>
          </a:prstGeom>
        </p:spPr>
      </p:pic>
      <p:sp>
        <p:nvSpPr>
          <p:cNvPr id="319" name="CasellaDiTesto 318"/>
          <p:cNvSpPr txBox="1"/>
          <p:nvPr/>
        </p:nvSpPr>
        <p:spPr>
          <a:xfrm>
            <a:off x="5070420" y="6248924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GEOSS </a:t>
            </a:r>
            <a:r>
              <a:rPr lang="it-IT" sz="2000" dirty="0" err="1" smtClean="0">
                <a:solidFill>
                  <a:srgbClr val="FF0000"/>
                </a:solidFill>
              </a:rPr>
              <a:t>Users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0" name="Parentesi graffa aperta 159"/>
          <p:cNvSpPr/>
          <p:nvPr/>
        </p:nvSpPr>
        <p:spPr bwMode="auto">
          <a:xfrm rot="16200000">
            <a:off x="4032009" y="2238437"/>
            <a:ext cx="587594" cy="3617899"/>
          </a:xfrm>
          <a:prstGeom prst="leftBrace">
            <a:avLst>
              <a:gd name="adj1" fmla="val 58184"/>
              <a:gd name="adj2" fmla="val 50000"/>
            </a:avLst>
          </a:prstGeom>
          <a:noFill/>
          <a:ln w="28575">
            <a:solidFill>
              <a:srgbClr val="151578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ahoma" pitchFamily="34" charset="0"/>
            </a:endParaRPr>
          </a:p>
        </p:txBody>
      </p:sp>
      <p:sp>
        <p:nvSpPr>
          <p:cNvPr id="161" name="CasellaDiTesto 160"/>
          <p:cNvSpPr txBox="1"/>
          <p:nvPr/>
        </p:nvSpPr>
        <p:spPr>
          <a:xfrm>
            <a:off x="4483052" y="4162037"/>
            <a:ext cx="133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02060"/>
                </a:solidFill>
              </a:rPr>
              <a:t>What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if</a:t>
            </a:r>
            <a:r>
              <a:rPr lang="it-IT" sz="2000" dirty="0" smtClean="0">
                <a:solidFill>
                  <a:srgbClr val="002060"/>
                </a:solidFill>
              </a:rPr>
              <a:t> .. 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20" name="Freccia in giù 11"/>
          <p:cNvSpPr>
            <a:spLocks noChangeAspect="1"/>
          </p:cNvSpPr>
          <p:nvPr/>
        </p:nvSpPr>
        <p:spPr>
          <a:xfrm rot="8531264">
            <a:off x="5152776" y="4597639"/>
            <a:ext cx="3532177" cy="1379951"/>
          </a:xfrm>
          <a:custGeom>
            <a:avLst/>
            <a:gdLst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211667 w 846667"/>
              <a:gd name="connsiteY2" fmla="*/ 0 h 3166534"/>
              <a:gd name="connsiteX3" fmla="*/ 635000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381000 w 846667"/>
              <a:gd name="connsiteY2" fmla="*/ 16933 h 3166534"/>
              <a:gd name="connsiteX3" fmla="*/ 635000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381000 w 846667"/>
              <a:gd name="connsiteY2" fmla="*/ 16933 h 3166534"/>
              <a:gd name="connsiteX3" fmla="*/ 541866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3008302"/>
              <a:gd name="connsiteY0" fmla="*/ 2726268 h 3149601"/>
              <a:gd name="connsiteX1" fmla="*/ 211667 w 3008302"/>
              <a:gd name="connsiteY1" fmla="*/ 2726268 h 3149601"/>
              <a:gd name="connsiteX2" fmla="*/ 381000 w 3008302"/>
              <a:gd name="connsiteY2" fmla="*/ 0 h 3149601"/>
              <a:gd name="connsiteX3" fmla="*/ 3008302 w 3008302"/>
              <a:gd name="connsiteY3" fmla="*/ 1349921 h 3149601"/>
              <a:gd name="connsiteX4" fmla="*/ 635000 w 3008302"/>
              <a:gd name="connsiteY4" fmla="*/ 2726268 h 3149601"/>
              <a:gd name="connsiteX5" fmla="*/ 846667 w 3008302"/>
              <a:gd name="connsiteY5" fmla="*/ 2726268 h 3149601"/>
              <a:gd name="connsiteX6" fmla="*/ 423334 w 3008302"/>
              <a:gd name="connsiteY6" fmla="*/ 3149601 h 3149601"/>
              <a:gd name="connsiteX7" fmla="*/ 0 w 3008302"/>
              <a:gd name="connsiteY7" fmla="*/ 2726268 h 3149601"/>
              <a:gd name="connsiteX0" fmla="*/ 0 w 3008302"/>
              <a:gd name="connsiteY0" fmla="*/ 1464999 h 1888332"/>
              <a:gd name="connsiteX1" fmla="*/ 211667 w 3008302"/>
              <a:gd name="connsiteY1" fmla="*/ 1464999 h 1888332"/>
              <a:gd name="connsiteX2" fmla="*/ 2945622 w 3008302"/>
              <a:gd name="connsiteY2" fmla="*/ 0 h 1888332"/>
              <a:gd name="connsiteX3" fmla="*/ 3008302 w 3008302"/>
              <a:gd name="connsiteY3" fmla="*/ 88652 h 1888332"/>
              <a:gd name="connsiteX4" fmla="*/ 635000 w 3008302"/>
              <a:gd name="connsiteY4" fmla="*/ 1464999 h 1888332"/>
              <a:gd name="connsiteX5" fmla="*/ 846667 w 3008302"/>
              <a:gd name="connsiteY5" fmla="*/ 1464999 h 1888332"/>
              <a:gd name="connsiteX6" fmla="*/ 423334 w 3008302"/>
              <a:gd name="connsiteY6" fmla="*/ 1888332 h 1888332"/>
              <a:gd name="connsiteX7" fmla="*/ 0 w 3008302"/>
              <a:gd name="connsiteY7" fmla="*/ 1464999 h 1888332"/>
              <a:gd name="connsiteX0" fmla="*/ 0 w 3008302"/>
              <a:gd name="connsiteY0" fmla="*/ 1841118 h 2264451"/>
              <a:gd name="connsiteX1" fmla="*/ 211667 w 3008302"/>
              <a:gd name="connsiteY1" fmla="*/ 1841118 h 2264451"/>
              <a:gd name="connsiteX2" fmla="*/ 2268782 w 3008302"/>
              <a:gd name="connsiteY2" fmla="*/ 0 h 2264451"/>
              <a:gd name="connsiteX3" fmla="*/ 2945622 w 3008302"/>
              <a:gd name="connsiteY3" fmla="*/ 376119 h 2264451"/>
              <a:gd name="connsiteX4" fmla="*/ 3008302 w 3008302"/>
              <a:gd name="connsiteY4" fmla="*/ 464771 h 2264451"/>
              <a:gd name="connsiteX5" fmla="*/ 635000 w 3008302"/>
              <a:gd name="connsiteY5" fmla="*/ 1841118 h 2264451"/>
              <a:gd name="connsiteX6" fmla="*/ 846667 w 3008302"/>
              <a:gd name="connsiteY6" fmla="*/ 1841118 h 2264451"/>
              <a:gd name="connsiteX7" fmla="*/ 423334 w 3008302"/>
              <a:gd name="connsiteY7" fmla="*/ 2264451 h 2264451"/>
              <a:gd name="connsiteX8" fmla="*/ 0 w 3008302"/>
              <a:gd name="connsiteY8" fmla="*/ 1841118 h 2264451"/>
              <a:gd name="connsiteX0" fmla="*/ 0 w 3008302"/>
              <a:gd name="connsiteY0" fmla="*/ 1841118 h 2264451"/>
              <a:gd name="connsiteX1" fmla="*/ 211667 w 3008302"/>
              <a:gd name="connsiteY1" fmla="*/ 1841118 h 2264451"/>
              <a:gd name="connsiteX2" fmla="*/ 2268782 w 3008302"/>
              <a:gd name="connsiteY2" fmla="*/ 0 h 2264451"/>
              <a:gd name="connsiteX3" fmla="*/ 2945622 w 3008302"/>
              <a:gd name="connsiteY3" fmla="*/ 376119 h 2264451"/>
              <a:gd name="connsiteX4" fmla="*/ 3008302 w 3008302"/>
              <a:gd name="connsiteY4" fmla="*/ 464771 h 2264451"/>
              <a:gd name="connsiteX5" fmla="*/ 2152440 w 3008302"/>
              <a:gd name="connsiteY5" fmla="*/ 380641 h 2264451"/>
              <a:gd name="connsiteX6" fmla="*/ 635000 w 3008302"/>
              <a:gd name="connsiteY6" fmla="*/ 1841118 h 2264451"/>
              <a:gd name="connsiteX7" fmla="*/ 846667 w 3008302"/>
              <a:gd name="connsiteY7" fmla="*/ 1841118 h 2264451"/>
              <a:gd name="connsiteX8" fmla="*/ 423334 w 3008302"/>
              <a:gd name="connsiteY8" fmla="*/ 2264451 h 2264451"/>
              <a:gd name="connsiteX9" fmla="*/ 0 w 3008302"/>
              <a:gd name="connsiteY9" fmla="*/ 1841118 h 2264451"/>
              <a:gd name="connsiteX0" fmla="*/ 0 w 3008302"/>
              <a:gd name="connsiteY0" fmla="*/ 1900112 h 2323445"/>
              <a:gd name="connsiteX1" fmla="*/ 211667 w 3008302"/>
              <a:gd name="connsiteY1" fmla="*/ 1900112 h 2323445"/>
              <a:gd name="connsiteX2" fmla="*/ 633241 w 3008302"/>
              <a:gd name="connsiteY2" fmla="*/ 144417 h 2323445"/>
              <a:gd name="connsiteX3" fmla="*/ 2268782 w 3008302"/>
              <a:gd name="connsiteY3" fmla="*/ 58994 h 2323445"/>
              <a:gd name="connsiteX4" fmla="*/ 2945622 w 3008302"/>
              <a:gd name="connsiteY4" fmla="*/ 435113 h 2323445"/>
              <a:gd name="connsiteX5" fmla="*/ 3008302 w 3008302"/>
              <a:gd name="connsiteY5" fmla="*/ 523765 h 2323445"/>
              <a:gd name="connsiteX6" fmla="*/ 2152440 w 3008302"/>
              <a:gd name="connsiteY6" fmla="*/ 439635 h 2323445"/>
              <a:gd name="connsiteX7" fmla="*/ 635000 w 3008302"/>
              <a:gd name="connsiteY7" fmla="*/ 1900112 h 2323445"/>
              <a:gd name="connsiteX8" fmla="*/ 846667 w 3008302"/>
              <a:gd name="connsiteY8" fmla="*/ 1900112 h 2323445"/>
              <a:gd name="connsiteX9" fmla="*/ 423334 w 3008302"/>
              <a:gd name="connsiteY9" fmla="*/ 2323445 h 2323445"/>
              <a:gd name="connsiteX10" fmla="*/ 0 w 3008302"/>
              <a:gd name="connsiteY10" fmla="*/ 1900112 h 2323445"/>
              <a:gd name="connsiteX0" fmla="*/ 0 w 3008302"/>
              <a:gd name="connsiteY0" fmla="*/ 1888630 h 2311963"/>
              <a:gd name="connsiteX1" fmla="*/ 211667 w 3008302"/>
              <a:gd name="connsiteY1" fmla="*/ 1888630 h 2311963"/>
              <a:gd name="connsiteX2" fmla="*/ 633241 w 3008302"/>
              <a:gd name="connsiteY2" fmla="*/ 132935 h 2311963"/>
              <a:gd name="connsiteX3" fmla="*/ 2205567 w 3008302"/>
              <a:gd name="connsiteY3" fmla="*/ 89209 h 2311963"/>
              <a:gd name="connsiteX4" fmla="*/ 2945622 w 3008302"/>
              <a:gd name="connsiteY4" fmla="*/ 423631 h 2311963"/>
              <a:gd name="connsiteX5" fmla="*/ 3008302 w 3008302"/>
              <a:gd name="connsiteY5" fmla="*/ 512283 h 2311963"/>
              <a:gd name="connsiteX6" fmla="*/ 2152440 w 3008302"/>
              <a:gd name="connsiteY6" fmla="*/ 428153 h 2311963"/>
              <a:gd name="connsiteX7" fmla="*/ 635000 w 3008302"/>
              <a:gd name="connsiteY7" fmla="*/ 1888630 h 2311963"/>
              <a:gd name="connsiteX8" fmla="*/ 846667 w 3008302"/>
              <a:gd name="connsiteY8" fmla="*/ 1888630 h 2311963"/>
              <a:gd name="connsiteX9" fmla="*/ 423334 w 3008302"/>
              <a:gd name="connsiteY9" fmla="*/ 2311963 h 2311963"/>
              <a:gd name="connsiteX10" fmla="*/ 0 w 3008302"/>
              <a:gd name="connsiteY10" fmla="*/ 1888630 h 2311963"/>
              <a:gd name="connsiteX0" fmla="*/ 0 w 3008302"/>
              <a:gd name="connsiteY0" fmla="*/ 1945567 h 2368900"/>
              <a:gd name="connsiteX1" fmla="*/ 211667 w 3008302"/>
              <a:gd name="connsiteY1" fmla="*/ 1945567 h 2368900"/>
              <a:gd name="connsiteX2" fmla="*/ 633241 w 3008302"/>
              <a:gd name="connsiteY2" fmla="*/ 189872 h 2368900"/>
              <a:gd name="connsiteX3" fmla="*/ 2205567 w 3008302"/>
              <a:gd name="connsiteY3" fmla="*/ 146146 h 2368900"/>
              <a:gd name="connsiteX4" fmla="*/ 2945622 w 3008302"/>
              <a:gd name="connsiteY4" fmla="*/ 480568 h 2368900"/>
              <a:gd name="connsiteX5" fmla="*/ 3008302 w 3008302"/>
              <a:gd name="connsiteY5" fmla="*/ 569220 h 2368900"/>
              <a:gd name="connsiteX6" fmla="*/ 2152440 w 3008302"/>
              <a:gd name="connsiteY6" fmla="*/ 485090 h 2368900"/>
              <a:gd name="connsiteX7" fmla="*/ 635000 w 3008302"/>
              <a:gd name="connsiteY7" fmla="*/ 1945567 h 2368900"/>
              <a:gd name="connsiteX8" fmla="*/ 846667 w 3008302"/>
              <a:gd name="connsiteY8" fmla="*/ 1945567 h 2368900"/>
              <a:gd name="connsiteX9" fmla="*/ 423334 w 3008302"/>
              <a:gd name="connsiteY9" fmla="*/ 2368900 h 2368900"/>
              <a:gd name="connsiteX10" fmla="*/ 0 w 3008302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2440 w 2946096"/>
              <a:gd name="connsiteY6" fmla="*/ 485090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2440 w 2946096"/>
              <a:gd name="connsiteY6" fmla="*/ 485090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27669 w 2946096"/>
              <a:gd name="connsiteY7" fmla="*/ 492160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27669 w 2946096"/>
              <a:gd name="connsiteY7" fmla="*/ 492160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51031"/>
              <a:gd name="connsiteY0" fmla="*/ 1931154 h 2354487"/>
              <a:gd name="connsiteX1" fmla="*/ 211667 w 2951031"/>
              <a:gd name="connsiteY1" fmla="*/ 1931154 h 2354487"/>
              <a:gd name="connsiteX2" fmla="*/ 633241 w 2951031"/>
              <a:gd name="connsiteY2" fmla="*/ 175459 h 2354487"/>
              <a:gd name="connsiteX3" fmla="*/ 2205567 w 2951031"/>
              <a:gd name="connsiteY3" fmla="*/ 131733 h 2354487"/>
              <a:gd name="connsiteX4" fmla="*/ 2945622 w 2951031"/>
              <a:gd name="connsiteY4" fmla="*/ 466155 h 2354487"/>
              <a:gd name="connsiteX5" fmla="*/ 2946096 w 2951031"/>
              <a:gd name="connsiteY5" fmla="*/ 604909 h 2354487"/>
              <a:gd name="connsiteX6" fmla="*/ 2158828 w 2951031"/>
              <a:gd name="connsiteY6" fmla="*/ 452855 h 2354487"/>
              <a:gd name="connsiteX7" fmla="*/ 1027669 w 2951031"/>
              <a:gd name="connsiteY7" fmla="*/ 477747 h 2354487"/>
              <a:gd name="connsiteX8" fmla="*/ 635000 w 2951031"/>
              <a:gd name="connsiteY8" fmla="*/ 1931154 h 2354487"/>
              <a:gd name="connsiteX9" fmla="*/ 846667 w 2951031"/>
              <a:gd name="connsiteY9" fmla="*/ 1931154 h 2354487"/>
              <a:gd name="connsiteX10" fmla="*/ 423334 w 2951031"/>
              <a:gd name="connsiteY10" fmla="*/ 2354487 h 2354487"/>
              <a:gd name="connsiteX11" fmla="*/ 0 w 2951031"/>
              <a:gd name="connsiteY11" fmla="*/ 1931154 h 2354487"/>
              <a:gd name="connsiteX0" fmla="*/ 0 w 3375754"/>
              <a:gd name="connsiteY0" fmla="*/ 1931154 h 2997446"/>
              <a:gd name="connsiteX1" fmla="*/ 211667 w 3375754"/>
              <a:gd name="connsiteY1" fmla="*/ 1931154 h 2997446"/>
              <a:gd name="connsiteX2" fmla="*/ 633241 w 3375754"/>
              <a:gd name="connsiteY2" fmla="*/ 175459 h 2997446"/>
              <a:gd name="connsiteX3" fmla="*/ 2205567 w 3375754"/>
              <a:gd name="connsiteY3" fmla="*/ 131733 h 2997446"/>
              <a:gd name="connsiteX4" fmla="*/ 2945622 w 3375754"/>
              <a:gd name="connsiteY4" fmla="*/ 466155 h 2997446"/>
              <a:gd name="connsiteX5" fmla="*/ 3375754 w 3375754"/>
              <a:gd name="connsiteY5" fmla="*/ 2997446 h 2997446"/>
              <a:gd name="connsiteX6" fmla="*/ 2158828 w 3375754"/>
              <a:gd name="connsiteY6" fmla="*/ 452855 h 2997446"/>
              <a:gd name="connsiteX7" fmla="*/ 1027669 w 3375754"/>
              <a:gd name="connsiteY7" fmla="*/ 477747 h 2997446"/>
              <a:gd name="connsiteX8" fmla="*/ 635000 w 3375754"/>
              <a:gd name="connsiteY8" fmla="*/ 1931154 h 2997446"/>
              <a:gd name="connsiteX9" fmla="*/ 846667 w 3375754"/>
              <a:gd name="connsiteY9" fmla="*/ 1931154 h 2997446"/>
              <a:gd name="connsiteX10" fmla="*/ 423334 w 3375754"/>
              <a:gd name="connsiteY10" fmla="*/ 2354487 h 2997446"/>
              <a:gd name="connsiteX11" fmla="*/ 0 w 3375754"/>
              <a:gd name="connsiteY11" fmla="*/ 1931154 h 2997446"/>
              <a:gd name="connsiteX0" fmla="*/ 0 w 3401876"/>
              <a:gd name="connsiteY0" fmla="*/ 1931154 h 2997446"/>
              <a:gd name="connsiteX1" fmla="*/ 211667 w 3401876"/>
              <a:gd name="connsiteY1" fmla="*/ 1931154 h 2997446"/>
              <a:gd name="connsiteX2" fmla="*/ 633241 w 3401876"/>
              <a:gd name="connsiteY2" fmla="*/ 175459 h 2997446"/>
              <a:gd name="connsiteX3" fmla="*/ 2205567 w 3401876"/>
              <a:gd name="connsiteY3" fmla="*/ 131733 h 2997446"/>
              <a:gd name="connsiteX4" fmla="*/ 3399427 w 3401876"/>
              <a:gd name="connsiteY4" fmla="*/ 2886239 h 2997446"/>
              <a:gd name="connsiteX5" fmla="*/ 3375754 w 3401876"/>
              <a:gd name="connsiteY5" fmla="*/ 2997446 h 2997446"/>
              <a:gd name="connsiteX6" fmla="*/ 2158828 w 3401876"/>
              <a:gd name="connsiteY6" fmla="*/ 452855 h 2997446"/>
              <a:gd name="connsiteX7" fmla="*/ 1027669 w 3401876"/>
              <a:gd name="connsiteY7" fmla="*/ 477747 h 2997446"/>
              <a:gd name="connsiteX8" fmla="*/ 635000 w 3401876"/>
              <a:gd name="connsiteY8" fmla="*/ 1931154 h 2997446"/>
              <a:gd name="connsiteX9" fmla="*/ 846667 w 3401876"/>
              <a:gd name="connsiteY9" fmla="*/ 1931154 h 2997446"/>
              <a:gd name="connsiteX10" fmla="*/ 423334 w 3401876"/>
              <a:gd name="connsiteY10" fmla="*/ 2354487 h 2997446"/>
              <a:gd name="connsiteX11" fmla="*/ 0 w 3401876"/>
              <a:gd name="connsiteY11" fmla="*/ 1931154 h 2997446"/>
              <a:gd name="connsiteX0" fmla="*/ 0 w 3401876"/>
              <a:gd name="connsiteY0" fmla="*/ 1931154 h 2997446"/>
              <a:gd name="connsiteX1" fmla="*/ 211667 w 3401876"/>
              <a:gd name="connsiteY1" fmla="*/ 1931154 h 2997446"/>
              <a:gd name="connsiteX2" fmla="*/ 633241 w 3401876"/>
              <a:gd name="connsiteY2" fmla="*/ 175459 h 2997446"/>
              <a:gd name="connsiteX3" fmla="*/ 2205567 w 3401876"/>
              <a:gd name="connsiteY3" fmla="*/ 131733 h 2997446"/>
              <a:gd name="connsiteX4" fmla="*/ 3399427 w 3401876"/>
              <a:gd name="connsiteY4" fmla="*/ 2886239 h 2997446"/>
              <a:gd name="connsiteX5" fmla="*/ 3375754 w 3401876"/>
              <a:gd name="connsiteY5" fmla="*/ 2997446 h 2997446"/>
              <a:gd name="connsiteX6" fmla="*/ 2196992 w 3401876"/>
              <a:gd name="connsiteY6" fmla="*/ 1359938 h 2997446"/>
              <a:gd name="connsiteX7" fmla="*/ 1027669 w 3401876"/>
              <a:gd name="connsiteY7" fmla="*/ 477747 h 2997446"/>
              <a:gd name="connsiteX8" fmla="*/ 635000 w 3401876"/>
              <a:gd name="connsiteY8" fmla="*/ 1931154 h 2997446"/>
              <a:gd name="connsiteX9" fmla="*/ 846667 w 3401876"/>
              <a:gd name="connsiteY9" fmla="*/ 1931154 h 2997446"/>
              <a:gd name="connsiteX10" fmla="*/ 423334 w 3401876"/>
              <a:gd name="connsiteY10" fmla="*/ 2354487 h 2997446"/>
              <a:gd name="connsiteX11" fmla="*/ 0 w 3401876"/>
              <a:gd name="connsiteY11" fmla="*/ 1931154 h 2997446"/>
              <a:gd name="connsiteX0" fmla="*/ 0 w 3401876"/>
              <a:gd name="connsiteY0" fmla="*/ 1827813 h 2894105"/>
              <a:gd name="connsiteX1" fmla="*/ 211667 w 3401876"/>
              <a:gd name="connsiteY1" fmla="*/ 1827813 h 2894105"/>
              <a:gd name="connsiteX2" fmla="*/ 633241 w 3401876"/>
              <a:gd name="connsiteY2" fmla="*/ 72118 h 2894105"/>
              <a:gd name="connsiteX3" fmla="*/ 2192301 w 3401876"/>
              <a:gd name="connsiteY3" fmla="*/ 624577 h 2894105"/>
              <a:gd name="connsiteX4" fmla="*/ 3399427 w 3401876"/>
              <a:gd name="connsiteY4" fmla="*/ 2782898 h 2894105"/>
              <a:gd name="connsiteX5" fmla="*/ 3375754 w 3401876"/>
              <a:gd name="connsiteY5" fmla="*/ 2894105 h 2894105"/>
              <a:gd name="connsiteX6" fmla="*/ 2196992 w 3401876"/>
              <a:gd name="connsiteY6" fmla="*/ 1256597 h 2894105"/>
              <a:gd name="connsiteX7" fmla="*/ 1027669 w 3401876"/>
              <a:gd name="connsiteY7" fmla="*/ 374406 h 2894105"/>
              <a:gd name="connsiteX8" fmla="*/ 635000 w 3401876"/>
              <a:gd name="connsiteY8" fmla="*/ 1827813 h 2894105"/>
              <a:gd name="connsiteX9" fmla="*/ 846667 w 3401876"/>
              <a:gd name="connsiteY9" fmla="*/ 1827813 h 2894105"/>
              <a:gd name="connsiteX10" fmla="*/ 423334 w 3401876"/>
              <a:gd name="connsiteY10" fmla="*/ 2251146 h 2894105"/>
              <a:gd name="connsiteX11" fmla="*/ 0 w 3401876"/>
              <a:gd name="connsiteY11" fmla="*/ 1827813 h 2894105"/>
              <a:gd name="connsiteX0" fmla="*/ 0 w 3401876"/>
              <a:gd name="connsiteY0" fmla="*/ 1827813 h 2894105"/>
              <a:gd name="connsiteX1" fmla="*/ 211667 w 3401876"/>
              <a:gd name="connsiteY1" fmla="*/ 1827813 h 2894105"/>
              <a:gd name="connsiteX2" fmla="*/ 633241 w 3401876"/>
              <a:gd name="connsiteY2" fmla="*/ 72118 h 2894105"/>
              <a:gd name="connsiteX3" fmla="*/ 2192301 w 3401876"/>
              <a:gd name="connsiteY3" fmla="*/ 624577 h 2894105"/>
              <a:gd name="connsiteX4" fmla="*/ 3399427 w 3401876"/>
              <a:gd name="connsiteY4" fmla="*/ 2782898 h 2894105"/>
              <a:gd name="connsiteX5" fmla="*/ 3375754 w 3401876"/>
              <a:gd name="connsiteY5" fmla="*/ 2894105 h 2894105"/>
              <a:gd name="connsiteX6" fmla="*/ 2196992 w 3401876"/>
              <a:gd name="connsiteY6" fmla="*/ 1256597 h 2894105"/>
              <a:gd name="connsiteX7" fmla="*/ 1101651 w 3401876"/>
              <a:gd name="connsiteY7" fmla="*/ 1010277 h 2894105"/>
              <a:gd name="connsiteX8" fmla="*/ 635000 w 3401876"/>
              <a:gd name="connsiteY8" fmla="*/ 1827813 h 2894105"/>
              <a:gd name="connsiteX9" fmla="*/ 846667 w 3401876"/>
              <a:gd name="connsiteY9" fmla="*/ 1827813 h 2894105"/>
              <a:gd name="connsiteX10" fmla="*/ 423334 w 3401876"/>
              <a:gd name="connsiteY10" fmla="*/ 2251146 h 2894105"/>
              <a:gd name="connsiteX11" fmla="*/ 0 w 3401876"/>
              <a:gd name="connsiteY11" fmla="*/ 1827813 h 2894105"/>
              <a:gd name="connsiteX0" fmla="*/ 0 w 3401876"/>
              <a:gd name="connsiteY0" fmla="*/ 1529822 h 2596114"/>
              <a:gd name="connsiteX1" fmla="*/ 211667 w 3401876"/>
              <a:gd name="connsiteY1" fmla="*/ 1529822 h 2596114"/>
              <a:gd name="connsiteX2" fmla="*/ 739035 w 3401876"/>
              <a:gd name="connsiteY2" fmla="*/ 108571 h 2596114"/>
              <a:gd name="connsiteX3" fmla="*/ 2192301 w 3401876"/>
              <a:gd name="connsiteY3" fmla="*/ 326586 h 2596114"/>
              <a:gd name="connsiteX4" fmla="*/ 3399427 w 3401876"/>
              <a:gd name="connsiteY4" fmla="*/ 2484907 h 2596114"/>
              <a:gd name="connsiteX5" fmla="*/ 3375754 w 3401876"/>
              <a:gd name="connsiteY5" fmla="*/ 2596114 h 2596114"/>
              <a:gd name="connsiteX6" fmla="*/ 2196992 w 3401876"/>
              <a:gd name="connsiteY6" fmla="*/ 958606 h 2596114"/>
              <a:gd name="connsiteX7" fmla="*/ 1101651 w 3401876"/>
              <a:gd name="connsiteY7" fmla="*/ 712286 h 2596114"/>
              <a:gd name="connsiteX8" fmla="*/ 635000 w 3401876"/>
              <a:gd name="connsiteY8" fmla="*/ 1529822 h 2596114"/>
              <a:gd name="connsiteX9" fmla="*/ 846667 w 3401876"/>
              <a:gd name="connsiteY9" fmla="*/ 1529822 h 2596114"/>
              <a:gd name="connsiteX10" fmla="*/ 423334 w 3401876"/>
              <a:gd name="connsiteY10" fmla="*/ 1953155 h 2596114"/>
              <a:gd name="connsiteX11" fmla="*/ 0 w 3401876"/>
              <a:gd name="connsiteY11" fmla="*/ 1529822 h 2596114"/>
              <a:gd name="connsiteX0" fmla="*/ 0 w 3401876"/>
              <a:gd name="connsiteY0" fmla="*/ 1431085 h 2497377"/>
              <a:gd name="connsiteX1" fmla="*/ 211667 w 3401876"/>
              <a:gd name="connsiteY1" fmla="*/ 1431085 h 2497377"/>
              <a:gd name="connsiteX2" fmla="*/ 816811 w 3401876"/>
              <a:gd name="connsiteY2" fmla="*/ 132765 h 2497377"/>
              <a:gd name="connsiteX3" fmla="*/ 2192301 w 3401876"/>
              <a:gd name="connsiteY3" fmla="*/ 227849 h 2497377"/>
              <a:gd name="connsiteX4" fmla="*/ 3399427 w 3401876"/>
              <a:gd name="connsiteY4" fmla="*/ 2386170 h 2497377"/>
              <a:gd name="connsiteX5" fmla="*/ 3375754 w 3401876"/>
              <a:gd name="connsiteY5" fmla="*/ 2497377 h 2497377"/>
              <a:gd name="connsiteX6" fmla="*/ 2196992 w 3401876"/>
              <a:gd name="connsiteY6" fmla="*/ 859869 h 2497377"/>
              <a:gd name="connsiteX7" fmla="*/ 1101651 w 3401876"/>
              <a:gd name="connsiteY7" fmla="*/ 613549 h 2497377"/>
              <a:gd name="connsiteX8" fmla="*/ 635000 w 3401876"/>
              <a:gd name="connsiteY8" fmla="*/ 1431085 h 2497377"/>
              <a:gd name="connsiteX9" fmla="*/ 846667 w 3401876"/>
              <a:gd name="connsiteY9" fmla="*/ 1431085 h 2497377"/>
              <a:gd name="connsiteX10" fmla="*/ 423334 w 3401876"/>
              <a:gd name="connsiteY10" fmla="*/ 1854418 h 2497377"/>
              <a:gd name="connsiteX11" fmla="*/ 0 w 3401876"/>
              <a:gd name="connsiteY11" fmla="*/ 1431085 h 2497377"/>
              <a:gd name="connsiteX0" fmla="*/ 0 w 3401876"/>
              <a:gd name="connsiteY0" fmla="*/ 1431085 h 2497377"/>
              <a:gd name="connsiteX1" fmla="*/ 211667 w 3401876"/>
              <a:gd name="connsiteY1" fmla="*/ 1431085 h 2497377"/>
              <a:gd name="connsiteX2" fmla="*/ 816811 w 3401876"/>
              <a:gd name="connsiteY2" fmla="*/ 132765 h 2497377"/>
              <a:gd name="connsiteX3" fmla="*/ 2192301 w 3401876"/>
              <a:gd name="connsiteY3" fmla="*/ 227849 h 2497377"/>
              <a:gd name="connsiteX4" fmla="*/ 3399427 w 3401876"/>
              <a:gd name="connsiteY4" fmla="*/ 2386170 h 2497377"/>
              <a:gd name="connsiteX5" fmla="*/ 3375754 w 3401876"/>
              <a:gd name="connsiteY5" fmla="*/ 2497377 h 2497377"/>
              <a:gd name="connsiteX6" fmla="*/ 2196992 w 3401876"/>
              <a:gd name="connsiteY6" fmla="*/ 859869 h 2497377"/>
              <a:gd name="connsiteX7" fmla="*/ 1101651 w 3401876"/>
              <a:gd name="connsiteY7" fmla="*/ 613549 h 2497377"/>
              <a:gd name="connsiteX8" fmla="*/ 635000 w 3401876"/>
              <a:gd name="connsiteY8" fmla="*/ 1431085 h 2497377"/>
              <a:gd name="connsiteX9" fmla="*/ 846667 w 3401876"/>
              <a:gd name="connsiteY9" fmla="*/ 1431085 h 2497377"/>
              <a:gd name="connsiteX10" fmla="*/ 423334 w 3401876"/>
              <a:gd name="connsiteY10" fmla="*/ 1854418 h 2497377"/>
              <a:gd name="connsiteX11" fmla="*/ 0 w 3401876"/>
              <a:gd name="connsiteY11" fmla="*/ 1431085 h 2497377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86331 w 3401876"/>
              <a:gd name="connsiteY6" fmla="*/ 748601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86331 w 3401876"/>
              <a:gd name="connsiteY6" fmla="*/ 748601 h 2525182"/>
              <a:gd name="connsiteX7" fmla="*/ 1106386 w 3401876"/>
              <a:gd name="connsiteY7" fmla="*/ 599732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78326 w 3401876"/>
              <a:gd name="connsiteY6" fmla="*/ 688169 h 2525182"/>
              <a:gd name="connsiteX7" fmla="*/ 1106386 w 3401876"/>
              <a:gd name="connsiteY7" fmla="*/ 599732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46868 h 2513160"/>
              <a:gd name="connsiteX1" fmla="*/ 211667 w 3401876"/>
              <a:gd name="connsiteY1" fmla="*/ 1446868 h 2513160"/>
              <a:gd name="connsiteX2" fmla="*/ 816811 w 3401876"/>
              <a:gd name="connsiteY2" fmla="*/ 148548 h 2513160"/>
              <a:gd name="connsiteX3" fmla="*/ 2197637 w 3401876"/>
              <a:gd name="connsiteY3" fmla="*/ 283920 h 2513160"/>
              <a:gd name="connsiteX4" fmla="*/ 3399427 w 3401876"/>
              <a:gd name="connsiteY4" fmla="*/ 2401953 h 2513160"/>
              <a:gd name="connsiteX5" fmla="*/ 3375754 w 3401876"/>
              <a:gd name="connsiteY5" fmla="*/ 2513160 h 2513160"/>
              <a:gd name="connsiteX6" fmla="*/ 2078326 w 3401876"/>
              <a:gd name="connsiteY6" fmla="*/ 676147 h 2513160"/>
              <a:gd name="connsiteX7" fmla="*/ 1106386 w 3401876"/>
              <a:gd name="connsiteY7" fmla="*/ 587710 h 2513160"/>
              <a:gd name="connsiteX8" fmla="*/ 635000 w 3401876"/>
              <a:gd name="connsiteY8" fmla="*/ 1446868 h 2513160"/>
              <a:gd name="connsiteX9" fmla="*/ 846667 w 3401876"/>
              <a:gd name="connsiteY9" fmla="*/ 1446868 h 2513160"/>
              <a:gd name="connsiteX10" fmla="*/ 423334 w 3401876"/>
              <a:gd name="connsiteY10" fmla="*/ 1870201 h 2513160"/>
              <a:gd name="connsiteX11" fmla="*/ 0 w 3401876"/>
              <a:gd name="connsiteY11" fmla="*/ 1446868 h 2513160"/>
              <a:gd name="connsiteX0" fmla="*/ 0 w 3401876"/>
              <a:gd name="connsiteY0" fmla="*/ 1446868 h 2513160"/>
              <a:gd name="connsiteX1" fmla="*/ 211667 w 3401876"/>
              <a:gd name="connsiteY1" fmla="*/ 1446868 h 2513160"/>
              <a:gd name="connsiteX2" fmla="*/ 816811 w 3401876"/>
              <a:gd name="connsiteY2" fmla="*/ 148548 h 2513160"/>
              <a:gd name="connsiteX3" fmla="*/ 2197637 w 3401876"/>
              <a:gd name="connsiteY3" fmla="*/ 283920 h 2513160"/>
              <a:gd name="connsiteX4" fmla="*/ 3399427 w 3401876"/>
              <a:gd name="connsiteY4" fmla="*/ 2401953 h 2513160"/>
              <a:gd name="connsiteX5" fmla="*/ 3375754 w 3401876"/>
              <a:gd name="connsiteY5" fmla="*/ 2513160 h 2513160"/>
              <a:gd name="connsiteX6" fmla="*/ 2078326 w 3401876"/>
              <a:gd name="connsiteY6" fmla="*/ 676147 h 2513160"/>
              <a:gd name="connsiteX7" fmla="*/ 1106386 w 3401876"/>
              <a:gd name="connsiteY7" fmla="*/ 587710 h 2513160"/>
              <a:gd name="connsiteX8" fmla="*/ 635000 w 3401876"/>
              <a:gd name="connsiteY8" fmla="*/ 1446868 h 2513160"/>
              <a:gd name="connsiteX9" fmla="*/ 846667 w 3401876"/>
              <a:gd name="connsiteY9" fmla="*/ 1446868 h 2513160"/>
              <a:gd name="connsiteX10" fmla="*/ 423334 w 3401876"/>
              <a:gd name="connsiteY10" fmla="*/ 1870201 h 2513160"/>
              <a:gd name="connsiteX11" fmla="*/ 0 w 3401876"/>
              <a:gd name="connsiteY11" fmla="*/ 1446868 h 2513160"/>
              <a:gd name="connsiteX0" fmla="*/ 0 w 3401876"/>
              <a:gd name="connsiteY0" fmla="*/ 1457157 h 2523449"/>
              <a:gd name="connsiteX1" fmla="*/ 211667 w 3401876"/>
              <a:gd name="connsiteY1" fmla="*/ 1457157 h 2523449"/>
              <a:gd name="connsiteX2" fmla="*/ 816811 w 3401876"/>
              <a:gd name="connsiteY2" fmla="*/ 158837 h 2523449"/>
              <a:gd name="connsiteX3" fmla="*/ 2197637 w 3401876"/>
              <a:gd name="connsiteY3" fmla="*/ 294209 h 2523449"/>
              <a:gd name="connsiteX4" fmla="*/ 3399427 w 3401876"/>
              <a:gd name="connsiteY4" fmla="*/ 2412242 h 2523449"/>
              <a:gd name="connsiteX5" fmla="*/ 3375754 w 3401876"/>
              <a:gd name="connsiteY5" fmla="*/ 2523449 h 2523449"/>
              <a:gd name="connsiteX6" fmla="*/ 2078326 w 3401876"/>
              <a:gd name="connsiteY6" fmla="*/ 686436 h 2523449"/>
              <a:gd name="connsiteX7" fmla="*/ 1106386 w 3401876"/>
              <a:gd name="connsiteY7" fmla="*/ 597999 h 2523449"/>
              <a:gd name="connsiteX8" fmla="*/ 635000 w 3401876"/>
              <a:gd name="connsiteY8" fmla="*/ 1457157 h 2523449"/>
              <a:gd name="connsiteX9" fmla="*/ 846667 w 3401876"/>
              <a:gd name="connsiteY9" fmla="*/ 1457157 h 2523449"/>
              <a:gd name="connsiteX10" fmla="*/ 423334 w 3401876"/>
              <a:gd name="connsiteY10" fmla="*/ 1880490 h 2523449"/>
              <a:gd name="connsiteX11" fmla="*/ 0 w 3401876"/>
              <a:gd name="connsiteY11" fmla="*/ 1457157 h 2523449"/>
              <a:gd name="connsiteX0" fmla="*/ 0 w 3401876"/>
              <a:gd name="connsiteY0" fmla="*/ 1441711 h 2508003"/>
              <a:gd name="connsiteX1" fmla="*/ 211667 w 3401876"/>
              <a:gd name="connsiteY1" fmla="*/ 1441711 h 2508003"/>
              <a:gd name="connsiteX2" fmla="*/ 816811 w 3401876"/>
              <a:gd name="connsiteY2" fmla="*/ 143391 h 2508003"/>
              <a:gd name="connsiteX3" fmla="*/ 2215390 w 3401876"/>
              <a:gd name="connsiteY3" fmla="*/ 333437 h 2508003"/>
              <a:gd name="connsiteX4" fmla="*/ 3399427 w 3401876"/>
              <a:gd name="connsiteY4" fmla="*/ 2396796 h 2508003"/>
              <a:gd name="connsiteX5" fmla="*/ 3375754 w 3401876"/>
              <a:gd name="connsiteY5" fmla="*/ 2508003 h 2508003"/>
              <a:gd name="connsiteX6" fmla="*/ 2078326 w 3401876"/>
              <a:gd name="connsiteY6" fmla="*/ 670990 h 2508003"/>
              <a:gd name="connsiteX7" fmla="*/ 1106386 w 3401876"/>
              <a:gd name="connsiteY7" fmla="*/ 582553 h 2508003"/>
              <a:gd name="connsiteX8" fmla="*/ 635000 w 3401876"/>
              <a:gd name="connsiteY8" fmla="*/ 1441711 h 2508003"/>
              <a:gd name="connsiteX9" fmla="*/ 846667 w 3401876"/>
              <a:gd name="connsiteY9" fmla="*/ 1441711 h 2508003"/>
              <a:gd name="connsiteX10" fmla="*/ 423334 w 3401876"/>
              <a:gd name="connsiteY10" fmla="*/ 1865044 h 2508003"/>
              <a:gd name="connsiteX11" fmla="*/ 0 w 3401876"/>
              <a:gd name="connsiteY11" fmla="*/ 1441711 h 2508003"/>
              <a:gd name="connsiteX0" fmla="*/ 0 w 3401876"/>
              <a:gd name="connsiteY0" fmla="*/ 1441711 h 2508003"/>
              <a:gd name="connsiteX1" fmla="*/ 211667 w 3401876"/>
              <a:gd name="connsiteY1" fmla="*/ 1441711 h 2508003"/>
              <a:gd name="connsiteX2" fmla="*/ 816811 w 3401876"/>
              <a:gd name="connsiteY2" fmla="*/ 143391 h 2508003"/>
              <a:gd name="connsiteX3" fmla="*/ 2215390 w 3401876"/>
              <a:gd name="connsiteY3" fmla="*/ 333437 h 2508003"/>
              <a:gd name="connsiteX4" fmla="*/ 3399427 w 3401876"/>
              <a:gd name="connsiteY4" fmla="*/ 2396796 h 2508003"/>
              <a:gd name="connsiteX5" fmla="*/ 3375754 w 3401876"/>
              <a:gd name="connsiteY5" fmla="*/ 2508003 h 2508003"/>
              <a:gd name="connsiteX6" fmla="*/ 2078326 w 3401876"/>
              <a:gd name="connsiteY6" fmla="*/ 670990 h 2508003"/>
              <a:gd name="connsiteX7" fmla="*/ 1106386 w 3401876"/>
              <a:gd name="connsiteY7" fmla="*/ 582553 h 2508003"/>
              <a:gd name="connsiteX8" fmla="*/ 635000 w 3401876"/>
              <a:gd name="connsiteY8" fmla="*/ 1441711 h 2508003"/>
              <a:gd name="connsiteX9" fmla="*/ 846667 w 3401876"/>
              <a:gd name="connsiteY9" fmla="*/ 1441711 h 2508003"/>
              <a:gd name="connsiteX10" fmla="*/ 423334 w 3401876"/>
              <a:gd name="connsiteY10" fmla="*/ 1865044 h 2508003"/>
              <a:gd name="connsiteX11" fmla="*/ 0 w 3401876"/>
              <a:gd name="connsiteY11" fmla="*/ 1441711 h 2508003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448"/>
              <a:gd name="connsiteY0" fmla="*/ 1449262 h 2592566"/>
              <a:gd name="connsiteX1" fmla="*/ 211667 w 3401448"/>
              <a:gd name="connsiteY1" fmla="*/ 1449262 h 2592566"/>
              <a:gd name="connsiteX2" fmla="*/ 816811 w 3401448"/>
              <a:gd name="connsiteY2" fmla="*/ 150942 h 2592566"/>
              <a:gd name="connsiteX3" fmla="*/ 2215390 w 3401448"/>
              <a:gd name="connsiteY3" fmla="*/ 340988 h 2592566"/>
              <a:gd name="connsiteX4" fmla="*/ 3399427 w 3401448"/>
              <a:gd name="connsiteY4" fmla="*/ 2404347 h 2592566"/>
              <a:gd name="connsiteX5" fmla="*/ 3366453 w 3401448"/>
              <a:gd name="connsiteY5" fmla="*/ 2592566 h 2592566"/>
              <a:gd name="connsiteX6" fmla="*/ 2078326 w 3401448"/>
              <a:gd name="connsiteY6" fmla="*/ 678541 h 2592566"/>
              <a:gd name="connsiteX7" fmla="*/ 1106386 w 3401448"/>
              <a:gd name="connsiteY7" fmla="*/ 590104 h 2592566"/>
              <a:gd name="connsiteX8" fmla="*/ 635000 w 3401448"/>
              <a:gd name="connsiteY8" fmla="*/ 1449262 h 2592566"/>
              <a:gd name="connsiteX9" fmla="*/ 846667 w 3401448"/>
              <a:gd name="connsiteY9" fmla="*/ 1449262 h 2592566"/>
              <a:gd name="connsiteX10" fmla="*/ 423334 w 3401448"/>
              <a:gd name="connsiteY10" fmla="*/ 1872595 h 2592566"/>
              <a:gd name="connsiteX11" fmla="*/ 0 w 3401448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920800 w 3388885"/>
              <a:gd name="connsiteY9" fmla="*/ 1982706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920800 w 3388885"/>
              <a:gd name="connsiteY9" fmla="*/ 1982706 h 2592566"/>
              <a:gd name="connsiteX10" fmla="*/ 374005 w 3388885"/>
              <a:gd name="connsiteY10" fmla="*/ 2316449 h 2592566"/>
              <a:gd name="connsiteX11" fmla="*/ 0 w 3388885"/>
              <a:gd name="connsiteY11" fmla="*/ 1449262 h 2592566"/>
              <a:gd name="connsiteX0" fmla="*/ 0 w 3350146"/>
              <a:gd name="connsiteY0" fmla="*/ 929200 h 2592566"/>
              <a:gd name="connsiteX1" fmla="*/ 172928 w 3350146"/>
              <a:gd name="connsiteY1" fmla="*/ 1449262 h 2592566"/>
              <a:gd name="connsiteX2" fmla="*/ 778072 w 3350146"/>
              <a:gd name="connsiteY2" fmla="*/ 150942 h 2592566"/>
              <a:gd name="connsiteX3" fmla="*/ 2176651 w 3350146"/>
              <a:gd name="connsiteY3" fmla="*/ 340988 h 2592566"/>
              <a:gd name="connsiteX4" fmla="*/ 3347457 w 3350146"/>
              <a:gd name="connsiteY4" fmla="*/ 2453405 h 2592566"/>
              <a:gd name="connsiteX5" fmla="*/ 3327714 w 3350146"/>
              <a:gd name="connsiteY5" fmla="*/ 2592566 h 2592566"/>
              <a:gd name="connsiteX6" fmla="*/ 2039587 w 3350146"/>
              <a:gd name="connsiteY6" fmla="*/ 678541 h 2592566"/>
              <a:gd name="connsiteX7" fmla="*/ 1067647 w 3350146"/>
              <a:gd name="connsiteY7" fmla="*/ 590104 h 2592566"/>
              <a:gd name="connsiteX8" fmla="*/ 596261 w 3350146"/>
              <a:gd name="connsiteY8" fmla="*/ 1449262 h 2592566"/>
              <a:gd name="connsiteX9" fmla="*/ 882061 w 3350146"/>
              <a:gd name="connsiteY9" fmla="*/ 1982706 h 2592566"/>
              <a:gd name="connsiteX10" fmla="*/ 335266 w 3350146"/>
              <a:gd name="connsiteY10" fmla="*/ 2316449 h 2592566"/>
              <a:gd name="connsiteX11" fmla="*/ 0 w 3350146"/>
              <a:gd name="connsiteY11" fmla="*/ 929200 h 2592566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96261 w 3350146"/>
              <a:gd name="connsiteY8" fmla="*/ 1368828 h 2512132"/>
              <a:gd name="connsiteX9" fmla="*/ 882061 w 3350146"/>
              <a:gd name="connsiteY9" fmla="*/ 1902272 h 2512132"/>
              <a:gd name="connsiteX10" fmla="*/ 335266 w 3350146"/>
              <a:gd name="connsiteY10" fmla="*/ 2236015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96261 w 3350146"/>
              <a:gd name="connsiteY8" fmla="*/ 1368828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40576 w 3350146"/>
              <a:gd name="connsiteY9" fmla="*/ 1740139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51943 h 2515309"/>
              <a:gd name="connsiteX1" fmla="*/ 262105 w 3350146"/>
              <a:gd name="connsiteY1" fmla="*/ 1059009 h 2515309"/>
              <a:gd name="connsiteX2" fmla="*/ 778072 w 3350146"/>
              <a:gd name="connsiteY2" fmla="*/ 73685 h 2515309"/>
              <a:gd name="connsiteX3" fmla="*/ 2176651 w 3350146"/>
              <a:gd name="connsiteY3" fmla="*/ 263731 h 2515309"/>
              <a:gd name="connsiteX4" fmla="*/ 3347457 w 3350146"/>
              <a:gd name="connsiteY4" fmla="*/ 2376148 h 2515309"/>
              <a:gd name="connsiteX5" fmla="*/ 3327714 w 3350146"/>
              <a:gd name="connsiteY5" fmla="*/ 2515309 h 2515309"/>
              <a:gd name="connsiteX6" fmla="*/ 2039587 w 3350146"/>
              <a:gd name="connsiteY6" fmla="*/ 601284 h 2515309"/>
              <a:gd name="connsiteX7" fmla="*/ 1067647 w 3350146"/>
              <a:gd name="connsiteY7" fmla="*/ 512847 h 2515309"/>
              <a:gd name="connsiteX8" fmla="*/ 575196 w 3350146"/>
              <a:gd name="connsiteY8" fmla="*/ 1473706 h 2515309"/>
              <a:gd name="connsiteX9" fmla="*/ 840576 w 3350146"/>
              <a:gd name="connsiteY9" fmla="*/ 1743316 h 2515309"/>
              <a:gd name="connsiteX10" fmla="*/ 284067 w 3350146"/>
              <a:gd name="connsiteY10" fmla="*/ 2143545 h 2515309"/>
              <a:gd name="connsiteX11" fmla="*/ 0 w 3350146"/>
              <a:gd name="connsiteY11" fmla="*/ 851943 h 2515309"/>
              <a:gd name="connsiteX0" fmla="*/ 0 w 3350146"/>
              <a:gd name="connsiteY0" fmla="*/ 851943 h 2515309"/>
              <a:gd name="connsiteX1" fmla="*/ 262105 w 3350146"/>
              <a:gd name="connsiteY1" fmla="*/ 1059009 h 2515309"/>
              <a:gd name="connsiteX2" fmla="*/ 778072 w 3350146"/>
              <a:gd name="connsiteY2" fmla="*/ 73685 h 2515309"/>
              <a:gd name="connsiteX3" fmla="*/ 2176651 w 3350146"/>
              <a:gd name="connsiteY3" fmla="*/ 263731 h 2515309"/>
              <a:gd name="connsiteX4" fmla="*/ 3347457 w 3350146"/>
              <a:gd name="connsiteY4" fmla="*/ 2376148 h 2515309"/>
              <a:gd name="connsiteX5" fmla="*/ 3327714 w 3350146"/>
              <a:gd name="connsiteY5" fmla="*/ 2515309 h 2515309"/>
              <a:gd name="connsiteX6" fmla="*/ 2039587 w 3350146"/>
              <a:gd name="connsiteY6" fmla="*/ 601284 h 2515309"/>
              <a:gd name="connsiteX7" fmla="*/ 1067647 w 3350146"/>
              <a:gd name="connsiteY7" fmla="*/ 512847 h 2515309"/>
              <a:gd name="connsiteX8" fmla="*/ 575196 w 3350146"/>
              <a:gd name="connsiteY8" fmla="*/ 1473706 h 2515309"/>
              <a:gd name="connsiteX9" fmla="*/ 840576 w 3350146"/>
              <a:gd name="connsiteY9" fmla="*/ 1743316 h 2515309"/>
              <a:gd name="connsiteX10" fmla="*/ 284067 w 3350146"/>
              <a:gd name="connsiteY10" fmla="*/ 2143545 h 2515309"/>
              <a:gd name="connsiteX11" fmla="*/ 0 w 3350146"/>
              <a:gd name="connsiteY11" fmla="*/ 851943 h 2515309"/>
              <a:gd name="connsiteX0" fmla="*/ 0 w 3357461"/>
              <a:gd name="connsiteY0" fmla="*/ 838278 h 2515309"/>
              <a:gd name="connsiteX1" fmla="*/ 269420 w 3357461"/>
              <a:gd name="connsiteY1" fmla="*/ 1059009 h 2515309"/>
              <a:gd name="connsiteX2" fmla="*/ 785387 w 3357461"/>
              <a:gd name="connsiteY2" fmla="*/ 73685 h 2515309"/>
              <a:gd name="connsiteX3" fmla="*/ 2183966 w 3357461"/>
              <a:gd name="connsiteY3" fmla="*/ 263731 h 2515309"/>
              <a:gd name="connsiteX4" fmla="*/ 3354772 w 3357461"/>
              <a:gd name="connsiteY4" fmla="*/ 2376148 h 2515309"/>
              <a:gd name="connsiteX5" fmla="*/ 3335029 w 3357461"/>
              <a:gd name="connsiteY5" fmla="*/ 2515309 h 2515309"/>
              <a:gd name="connsiteX6" fmla="*/ 2046902 w 3357461"/>
              <a:gd name="connsiteY6" fmla="*/ 601284 h 2515309"/>
              <a:gd name="connsiteX7" fmla="*/ 1074962 w 3357461"/>
              <a:gd name="connsiteY7" fmla="*/ 512847 h 2515309"/>
              <a:gd name="connsiteX8" fmla="*/ 582511 w 3357461"/>
              <a:gd name="connsiteY8" fmla="*/ 1473706 h 2515309"/>
              <a:gd name="connsiteX9" fmla="*/ 847891 w 3357461"/>
              <a:gd name="connsiteY9" fmla="*/ 1743316 h 2515309"/>
              <a:gd name="connsiteX10" fmla="*/ 291382 w 3357461"/>
              <a:gd name="connsiteY10" fmla="*/ 2143545 h 2515309"/>
              <a:gd name="connsiteX11" fmla="*/ 0 w 3357461"/>
              <a:gd name="connsiteY11" fmla="*/ 838278 h 2515309"/>
              <a:gd name="connsiteX0" fmla="*/ 0 w 3357461"/>
              <a:gd name="connsiteY0" fmla="*/ 838278 h 2515309"/>
              <a:gd name="connsiteX1" fmla="*/ 269420 w 3357461"/>
              <a:gd name="connsiteY1" fmla="*/ 1059009 h 2515309"/>
              <a:gd name="connsiteX2" fmla="*/ 785387 w 3357461"/>
              <a:gd name="connsiteY2" fmla="*/ 73685 h 2515309"/>
              <a:gd name="connsiteX3" fmla="*/ 2183966 w 3357461"/>
              <a:gd name="connsiteY3" fmla="*/ 263731 h 2515309"/>
              <a:gd name="connsiteX4" fmla="*/ 3354772 w 3357461"/>
              <a:gd name="connsiteY4" fmla="*/ 2376148 h 2515309"/>
              <a:gd name="connsiteX5" fmla="*/ 3335029 w 3357461"/>
              <a:gd name="connsiteY5" fmla="*/ 2515309 h 2515309"/>
              <a:gd name="connsiteX6" fmla="*/ 2046902 w 3357461"/>
              <a:gd name="connsiteY6" fmla="*/ 601284 h 2515309"/>
              <a:gd name="connsiteX7" fmla="*/ 1074962 w 3357461"/>
              <a:gd name="connsiteY7" fmla="*/ 512847 h 2515309"/>
              <a:gd name="connsiteX8" fmla="*/ 582511 w 3357461"/>
              <a:gd name="connsiteY8" fmla="*/ 1473706 h 2515309"/>
              <a:gd name="connsiteX9" fmla="*/ 847891 w 3357461"/>
              <a:gd name="connsiteY9" fmla="*/ 1743316 h 2515309"/>
              <a:gd name="connsiteX10" fmla="*/ 291382 w 3357461"/>
              <a:gd name="connsiteY10" fmla="*/ 2143545 h 2515309"/>
              <a:gd name="connsiteX11" fmla="*/ 0 w 3357461"/>
              <a:gd name="connsiteY11" fmla="*/ 838278 h 2515309"/>
              <a:gd name="connsiteX0" fmla="*/ 0 w 3357461"/>
              <a:gd name="connsiteY0" fmla="*/ 1227838 h 2904869"/>
              <a:gd name="connsiteX1" fmla="*/ 269420 w 3357461"/>
              <a:gd name="connsiteY1" fmla="*/ 1448569 h 2904869"/>
              <a:gd name="connsiteX2" fmla="*/ 1032846 w 3357461"/>
              <a:gd name="connsiteY2" fmla="*/ 22778 h 2904869"/>
              <a:gd name="connsiteX3" fmla="*/ 2183966 w 3357461"/>
              <a:gd name="connsiteY3" fmla="*/ 653291 h 2904869"/>
              <a:gd name="connsiteX4" fmla="*/ 3354772 w 3357461"/>
              <a:gd name="connsiteY4" fmla="*/ 2765708 h 2904869"/>
              <a:gd name="connsiteX5" fmla="*/ 3335029 w 3357461"/>
              <a:gd name="connsiteY5" fmla="*/ 2904869 h 2904869"/>
              <a:gd name="connsiteX6" fmla="*/ 2046902 w 3357461"/>
              <a:gd name="connsiteY6" fmla="*/ 990844 h 2904869"/>
              <a:gd name="connsiteX7" fmla="*/ 1074962 w 3357461"/>
              <a:gd name="connsiteY7" fmla="*/ 902407 h 2904869"/>
              <a:gd name="connsiteX8" fmla="*/ 582511 w 3357461"/>
              <a:gd name="connsiteY8" fmla="*/ 1863266 h 2904869"/>
              <a:gd name="connsiteX9" fmla="*/ 847891 w 3357461"/>
              <a:gd name="connsiteY9" fmla="*/ 2132876 h 2904869"/>
              <a:gd name="connsiteX10" fmla="*/ 291382 w 3357461"/>
              <a:gd name="connsiteY10" fmla="*/ 2533105 h 2904869"/>
              <a:gd name="connsiteX11" fmla="*/ 0 w 3357461"/>
              <a:gd name="connsiteY11" fmla="*/ 1227838 h 2904869"/>
              <a:gd name="connsiteX0" fmla="*/ 0 w 3357461"/>
              <a:gd name="connsiteY0" fmla="*/ 1248893 h 2925924"/>
              <a:gd name="connsiteX1" fmla="*/ 269420 w 3357461"/>
              <a:gd name="connsiteY1" fmla="*/ 1469624 h 2925924"/>
              <a:gd name="connsiteX2" fmla="*/ 1032846 w 3357461"/>
              <a:gd name="connsiteY2" fmla="*/ 43833 h 2925924"/>
              <a:gd name="connsiteX3" fmla="*/ 2055587 w 3357461"/>
              <a:gd name="connsiteY3" fmla="*/ 490938 h 2925924"/>
              <a:gd name="connsiteX4" fmla="*/ 3354772 w 3357461"/>
              <a:gd name="connsiteY4" fmla="*/ 2786763 h 2925924"/>
              <a:gd name="connsiteX5" fmla="*/ 3335029 w 3357461"/>
              <a:gd name="connsiteY5" fmla="*/ 2925924 h 2925924"/>
              <a:gd name="connsiteX6" fmla="*/ 2046902 w 3357461"/>
              <a:gd name="connsiteY6" fmla="*/ 1011899 h 2925924"/>
              <a:gd name="connsiteX7" fmla="*/ 1074962 w 3357461"/>
              <a:gd name="connsiteY7" fmla="*/ 923462 h 2925924"/>
              <a:gd name="connsiteX8" fmla="*/ 582511 w 3357461"/>
              <a:gd name="connsiteY8" fmla="*/ 1884321 h 2925924"/>
              <a:gd name="connsiteX9" fmla="*/ 847891 w 3357461"/>
              <a:gd name="connsiteY9" fmla="*/ 2153931 h 2925924"/>
              <a:gd name="connsiteX10" fmla="*/ 291382 w 3357461"/>
              <a:gd name="connsiteY10" fmla="*/ 2554160 h 2925924"/>
              <a:gd name="connsiteX11" fmla="*/ 0 w 3357461"/>
              <a:gd name="connsiteY11" fmla="*/ 1248893 h 2925924"/>
              <a:gd name="connsiteX0" fmla="*/ 0 w 3357461"/>
              <a:gd name="connsiteY0" fmla="*/ 1248893 h 2925924"/>
              <a:gd name="connsiteX1" fmla="*/ 269420 w 3357461"/>
              <a:gd name="connsiteY1" fmla="*/ 1469624 h 2925924"/>
              <a:gd name="connsiteX2" fmla="*/ 1032846 w 3357461"/>
              <a:gd name="connsiteY2" fmla="*/ 43833 h 2925924"/>
              <a:gd name="connsiteX3" fmla="*/ 2055587 w 3357461"/>
              <a:gd name="connsiteY3" fmla="*/ 490938 h 2925924"/>
              <a:gd name="connsiteX4" fmla="*/ 3354772 w 3357461"/>
              <a:gd name="connsiteY4" fmla="*/ 2786763 h 2925924"/>
              <a:gd name="connsiteX5" fmla="*/ 3335029 w 3357461"/>
              <a:gd name="connsiteY5" fmla="*/ 2925924 h 2925924"/>
              <a:gd name="connsiteX6" fmla="*/ 2046902 w 3357461"/>
              <a:gd name="connsiteY6" fmla="*/ 1011899 h 2925924"/>
              <a:gd name="connsiteX7" fmla="*/ 1074962 w 3357461"/>
              <a:gd name="connsiteY7" fmla="*/ 923462 h 2925924"/>
              <a:gd name="connsiteX8" fmla="*/ 582511 w 3357461"/>
              <a:gd name="connsiteY8" fmla="*/ 1884321 h 2925924"/>
              <a:gd name="connsiteX9" fmla="*/ 847891 w 3357461"/>
              <a:gd name="connsiteY9" fmla="*/ 2153931 h 2925924"/>
              <a:gd name="connsiteX10" fmla="*/ 291382 w 3357461"/>
              <a:gd name="connsiteY10" fmla="*/ 2554160 h 2925924"/>
              <a:gd name="connsiteX11" fmla="*/ 0 w 3357461"/>
              <a:gd name="connsiteY11" fmla="*/ 1248893 h 2925924"/>
              <a:gd name="connsiteX0" fmla="*/ 0 w 3357461"/>
              <a:gd name="connsiteY0" fmla="*/ 1248893 h 2925924"/>
              <a:gd name="connsiteX1" fmla="*/ 269420 w 3357461"/>
              <a:gd name="connsiteY1" fmla="*/ 1469624 h 2925924"/>
              <a:gd name="connsiteX2" fmla="*/ 1032846 w 3357461"/>
              <a:gd name="connsiteY2" fmla="*/ 43833 h 2925924"/>
              <a:gd name="connsiteX3" fmla="*/ 2055587 w 3357461"/>
              <a:gd name="connsiteY3" fmla="*/ 490938 h 2925924"/>
              <a:gd name="connsiteX4" fmla="*/ 3354772 w 3357461"/>
              <a:gd name="connsiteY4" fmla="*/ 2786763 h 2925924"/>
              <a:gd name="connsiteX5" fmla="*/ 3335029 w 3357461"/>
              <a:gd name="connsiteY5" fmla="*/ 2925924 h 2925924"/>
              <a:gd name="connsiteX6" fmla="*/ 2046902 w 3357461"/>
              <a:gd name="connsiteY6" fmla="*/ 1011899 h 2925924"/>
              <a:gd name="connsiteX7" fmla="*/ 1074962 w 3357461"/>
              <a:gd name="connsiteY7" fmla="*/ 923462 h 2925924"/>
              <a:gd name="connsiteX8" fmla="*/ 582511 w 3357461"/>
              <a:gd name="connsiteY8" fmla="*/ 1884321 h 2925924"/>
              <a:gd name="connsiteX9" fmla="*/ 847891 w 3357461"/>
              <a:gd name="connsiteY9" fmla="*/ 2153931 h 2925924"/>
              <a:gd name="connsiteX10" fmla="*/ 291382 w 3357461"/>
              <a:gd name="connsiteY10" fmla="*/ 2554160 h 2925924"/>
              <a:gd name="connsiteX11" fmla="*/ 0 w 3357461"/>
              <a:gd name="connsiteY11" fmla="*/ 1248893 h 2925924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48615 h 2925646"/>
              <a:gd name="connsiteX1" fmla="*/ 269420 w 3357461"/>
              <a:gd name="connsiteY1" fmla="*/ 1469346 h 2925646"/>
              <a:gd name="connsiteX2" fmla="*/ 1032846 w 3357461"/>
              <a:gd name="connsiteY2" fmla="*/ 43555 h 2925646"/>
              <a:gd name="connsiteX3" fmla="*/ 2101871 w 3357461"/>
              <a:gd name="connsiteY3" fmla="*/ 492496 h 2925646"/>
              <a:gd name="connsiteX4" fmla="*/ 3354772 w 3357461"/>
              <a:gd name="connsiteY4" fmla="*/ 2786485 h 2925646"/>
              <a:gd name="connsiteX5" fmla="*/ 3335029 w 3357461"/>
              <a:gd name="connsiteY5" fmla="*/ 2925646 h 2925646"/>
              <a:gd name="connsiteX6" fmla="*/ 2046902 w 3357461"/>
              <a:gd name="connsiteY6" fmla="*/ 1011621 h 2925646"/>
              <a:gd name="connsiteX7" fmla="*/ 1074962 w 3357461"/>
              <a:gd name="connsiteY7" fmla="*/ 923184 h 2925646"/>
              <a:gd name="connsiteX8" fmla="*/ 582511 w 3357461"/>
              <a:gd name="connsiteY8" fmla="*/ 1884043 h 2925646"/>
              <a:gd name="connsiteX9" fmla="*/ 847891 w 3357461"/>
              <a:gd name="connsiteY9" fmla="*/ 2153653 h 2925646"/>
              <a:gd name="connsiteX10" fmla="*/ 291382 w 3357461"/>
              <a:gd name="connsiteY10" fmla="*/ 2553882 h 2925646"/>
              <a:gd name="connsiteX11" fmla="*/ 0 w 3357461"/>
              <a:gd name="connsiteY11" fmla="*/ 1248615 h 2925646"/>
              <a:gd name="connsiteX0" fmla="*/ 0 w 3357461"/>
              <a:gd name="connsiteY0" fmla="*/ 1272020 h 2949051"/>
              <a:gd name="connsiteX1" fmla="*/ 269420 w 3357461"/>
              <a:gd name="connsiteY1" fmla="*/ 1492751 h 2949051"/>
              <a:gd name="connsiteX2" fmla="*/ 1032846 w 3357461"/>
              <a:gd name="connsiteY2" fmla="*/ 66960 h 2949051"/>
              <a:gd name="connsiteX3" fmla="*/ 2101871 w 3357461"/>
              <a:gd name="connsiteY3" fmla="*/ 515901 h 2949051"/>
              <a:gd name="connsiteX4" fmla="*/ 3354772 w 3357461"/>
              <a:gd name="connsiteY4" fmla="*/ 2809890 h 2949051"/>
              <a:gd name="connsiteX5" fmla="*/ 3335029 w 3357461"/>
              <a:gd name="connsiteY5" fmla="*/ 2949051 h 2949051"/>
              <a:gd name="connsiteX6" fmla="*/ 2046902 w 3357461"/>
              <a:gd name="connsiteY6" fmla="*/ 1035026 h 2949051"/>
              <a:gd name="connsiteX7" fmla="*/ 1074962 w 3357461"/>
              <a:gd name="connsiteY7" fmla="*/ 946589 h 2949051"/>
              <a:gd name="connsiteX8" fmla="*/ 582511 w 3357461"/>
              <a:gd name="connsiteY8" fmla="*/ 1907448 h 2949051"/>
              <a:gd name="connsiteX9" fmla="*/ 847891 w 3357461"/>
              <a:gd name="connsiteY9" fmla="*/ 2177058 h 2949051"/>
              <a:gd name="connsiteX10" fmla="*/ 291382 w 3357461"/>
              <a:gd name="connsiteY10" fmla="*/ 2577287 h 2949051"/>
              <a:gd name="connsiteX11" fmla="*/ 0 w 3357461"/>
              <a:gd name="connsiteY11" fmla="*/ 1272020 h 2949051"/>
              <a:gd name="connsiteX0" fmla="*/ 0 w 3357461"/>
              <a:gd name="connsiteY0" fmla="*/ 1272020 h 2949051"/>
              <a:gd name="connsiteX1" fmla="*/ 269420 w 3357461"/>
              <a:gd name="connsiteY1" fmla="*/ 1492751 h 2949051"/>
              <a:gd name="connsiteX2" fmla="*/ 1032846 w 3357461"/>
              <a:gd name="connsiteY2" fmla="*/ 66960 h 2949051"/>
              <a:gd name="connsiteX3" fmla="*/ 2101871 w 3357461"/>
              <a:gd name="connsiteY3" fmla="*/ 515901 h 2949051"/>
              <a:gd name="connsiteX4" fmla="*/ 3354772 w 3357461"/>
              <a:gd name="connsiteY4" fmla="*/ 2809890 h 2949051"/>
              <a:gd name="connsiteX5" fmla="*/ 3335029 w 3357461"/>
              <a:gd name="connsiteY5" fmla="*/ 2949051 h 2949051"/>
              <a:gd name="connsiteX6" fmla="*/ 2046902 w 3357461"/>
              <a:gd name="connsiteY6" fmla="*/ 1035026 h 2949051"/>
              <a:gd name="connsiteX7" fmla="*/ 1074962 w 3357461"/>
              <a:gd name="connsiteY7" fmla="*/ 946589 h 2949051"/>
              <a:gd name="connsiteX8" fmla="*/ 582511 w 3357461"/>
              <a:gd name="connsiteY8" fmla="*/ 1907448 h 2949051"/>
              <a:gd name="connsiteX9" fmla="*/ 847891 w 3357461"/>
              <a:gd name="connsiteY9" fmla="*/ 2177058 h 2949051"/>
              <a:gd name="connsiteX10" fmla="*/ 291382 w 3357461"/>
              <a:gd name="connsiteY10" fmla="*/ 2577287 h 2949051"/>
              <a:gd name="connsiteX11" fmla="*/ 0 w 3357461"/>
              <a:gd name="connsiteY11" fmla="*/ 1272020 h 2949051"/>
              <a:gd name="connsiteX0" fmla="*/ 0 w 3382191"/>
              <a:gd name="connsiteY0" fmla="*/ 1272020 h 3093575"/>
              <a:gd name="connsiteX1" fmla="*/ 269420 w 3382191"/>
              <a:gd name="connsiteY1" fmla="*/ 1492751 h 3093575"/>
              <a:gd name="connsiteX2" fmla="*/ 1032846 w 3382191"/>
              <a:gd name="connsiteY2" fmla="*/ 66960 h 3093575"/>
              <a:gd name="connsiteX3" fmla="*/ 2101871 w 3382191"/>
              <a:gd name="connsiteY3" fmla="*/ 515901 h 3093575"/>
              <a:gd name="connsiteX4" fmla="*/ 3354772 w 3382191"/>
              <a:gd name="connsiteY4" fmla="*/ 2809890 h 3093575"/>
              <a:gd name="connsiteX5" fmla="*/ 3382191 w 3382191"/>
              <a:gd name="connsiteY5" fmla="*/ 3093576 h 3093575"/>
              <a:gd name="connsiteX6" fmla="*/ 2046902 w 3382191"/>
              <a:gd name="connsiteY6" fmla="*/ 1035026 h 3093575"/>
              <a:gd name="connsiteX7" fmla="*/ 1074962 w 3382191"/>
              <a:gd name="connsiteY7" fmla="*/ 946589 h 3093575"/>
              <a:gd name="connsiteX8" fmla="*/ 582511 w 3382191"/>
              <a:gd name="connsiteY8" fmla="*/ 1907448 h 3093575"/>
              <a:gd name="connsiteX9" fmla="*/ 847891 w 3382191"/>
              <a:gd name="connsiteY9" fmla="*/ 2177058 h 3093575"/>
              <a:gd name="connsiteX10" fmla="*/ 291382 w 3382191"/>
              <a:gd name="connsiteY10" fmla="*/ 2577287 h 3093575"/>
              <a:gd name="connsiteX11" fmla="*/ 0 w 3382191"/>
              <a:gd name="connsiteY11" fmla="*/ 1272020 h 3093575"/>
              <a:gd name="connsiteX0" fmla="*/ 0 w 3398699"/>
              <a:gd name="connsiteY0" fmla="*/ 1272020 h 3098375"/>
              <a:gd name="connsiteX1" fmla="*/ 269420 w 3398699"/>
              <a:gd name="connsiteY1" fmla="*/ 1492751 h 3098375"/>
              <a:gd name="connsiteX2" fmla="*/ 1032846 w 3398699"/>
              <a:gd name="connsiteY2" fmla="*/ 66960 h 3098375"/>
              <a:gd name="connsiteX3" fmla="*/ 2101871 w 3398699"/>
              <a:gd name="connsiteY3" fmla="*/ 515901 h 3098375"/>
              <a:gd name="connsiteX4" fmla="*/ 3395495 w 3398699"/>
              <a:gd name="connsiteY4" fmla="*/ 3083444 h 3098375"/>
              <a:gd name="connsiteX5" fmla="*/ 3382191 w 3398699"/>
              <a:gd name="connsiteY5" fmla="*/ 3093576 h 3098375"/>
              <a:gd name="connsiteX6" fmla="*/ 2046902 w 3398699"/>
              <a:gd name="connsiteY6" fmla="*/ 1035026 h 3098375"/>
              <a:gd name="connsiteX7" fmla="*/ 1074962 w 3398699"/>
              <a:gd name="connsiteY7" fmla="*/ 946589 h 3098375"/>
              <a:gd name="connsiteX8" fmla="*/ 582511 w 3398699"/>
              <a:gd name="connsiteY8" fmla="*/ 1907448 h 3098375"/>
              <a:gd name="connsiteX9" fmla="*/ 847891 w 3398699"/>
              <a:gd name="connsiteY9" fmla="*/ 2177058 h 3098375"/>
              <a:gd name="connsiteX10" fmla="*/ 291382 w 3398699"/>
              <a:gd name="connsiteY10" fmla="*/ 2577287 h 3098375"/>
              <a:gd name="connsiteX11" fmla="*/ 0 w 3398699"/>
              <a:gd name="connsiteY11" fmla="*/ 1272020 h 3098375"/>
              <a:gd name="connsiteX0" fmla="*/ 0 w 3397464"/>
              <a:gd name="connsiteY0" fmla="*/ 1272020 h 3195279"/>
              <a:gd name="connsiteX1" fmla="*/ 269420 w 3397464"/>
              <a:gd name="connsiteY1" fmla="*/ 1492751 h 3195279"/>
              <a:gd name="connsiteX2" fmla="*/ 1032846 w 3397464"/>
              <a:gd name="connsiteY2" fmla="*/ 66960 h 3195279"/>
              <a:gd name="connsiteX3" fmla="*/ 2101871 w 3397464"/>
              <a:gd name="connsiteY3" fmla="*/ 515901 h 3195279"/>
              <a:gd name="connsiteX4" fmla="*/ 3395495 w 3397464"/>
              <a:gd name="connsiteY4" fmla="*/ 3083444 h 3195279"/>
              <a:gd name="connsiteX5" fmla="*/ 3361126 w 3397464"/>
              <a:gd name="connsiteY5" fmla="*/ 3195279 h 3195279"/>
              <a:gd name="connsiteX6" fmla="*/ 2046902 w 3397464"/>
              <a:gd name="connsiteY6" fmla="*/ 1035026 h 3195279"/>
              <a:gd name="connsiteX7" fmla="*/ 1074962 w 3397464"/>
              <a:gd name="connsiteY7" fmla="*/ 946589 h 3195279"/>
              <a:gd name="connsiteX8" fmla="*/ 582511 w 3397464"/>
              <a:gd name="connsiteY8" fmla="*/ 1907448 h 3195279"/>
              <a:gd name="connsiteX9" fmla="*/ 847891 w 3397464"/>
              <a:gd name="connsiteY9" fmla="*/ 2177058 h 3195279"/>
              <a:gd name="connsiteX10" fmla="*/ 291382 w 3397464"/>
              <a:gd name="connsiteY10" fmla="*/ 2577287 h 3195279"/>
              <a:gd name="connsiteX11" fmla="*/ 0 w 3397464"/>
              <a:gd name="connsiteY11" fmla="*/ 1272020 h 3195279"/>
              <a:gd name="connsiteX0" fmla="*/ 0 w 3397464"/>
              <a:gd name="connsiteY0" fmla="*/ 1272020 h 3195279"/>
              <a:gd name="connsiteX1" fmla="*/ 269420 w 3397464"/>
              <a:gd name="connsiteY1" fmla="*/ 1492751 h 3195279"/>
              <a:gd name="connsiteX2" fmla="*/ 1032846 w 3397464"/>
              <a:gd name="connsiteY2" fmla="*/ 66960 h 3195279"/>
              <a:gd name="connsiteX3" fmla="*/ 2101871 w 3397464"/>
              <a:gd name="connsiteY3" fmla="*/ 515901 h 3195279"/>
              <a:gd name="connsiteX4" fmla="*/ 3395495 w 3397464"/>
              <a:gd name="connsiteY4" fmla="*/ 3083444 h 3195279"/>
              <a:gd name="connsiteX5" fmla="*/ 3361126 w 3397464"/>
              <a:gd name="connsiteY5" fmla="*/ 3195279 h 3195279"/>
              <a:gd name="connsiteX6" fmla="*/ 2046902 w 3397464"/>
              <a:gd name="connsiteY6" fmla="*/ 1035026 h 3195279"/>
              <a:gd name="connsiteX7" fmla="*/ 1074962 w 3397464"/>
              <a:gd name="connsiteY7" fmla="*/ 946589 h 3195279"/>
              <a:gd name="connsiteX8" fmla="*/ 582511 w 3397464"/>
              <a:gd name="connsiteY8" fmla="*/ 1907448 h 3195279"/>
              <a:gd name="connsiteX9" fmla="*/ 847891 w 3397464"/>
              <a:gd name="connsiteY9" fmla="*/ 2177058 h 3195279"/>
              <a:gd name="connsiteX10" fmla="*/ 291382 w 3397464"/>
              <a:gd name="connsiteY10" fmla="*/ 2577287 h 3195279"/>
              <a:gd name="connsiteX11" fmla="*/ 0 w 3397464"/>
              <a:gd name="connsiteY11" fmla="*/ 1272020 h 3195279"/>
              <a:gd name="connsiteX0" fmla="*/ 0 w 3397464"/>
              <a:gd name="connsiteY0" fmla="*/ 1272020 h 3195279"/>
              <a:gd name="connsiteX1" fmla="*/ 269420 w 3397464"/>
              <a:gd name="connsiteY1" fmla="*/ 1492751 h 3195279"/>
              <a:gd name="connsiteX2" fmla="*/ 1032846 w 3397464"/>
              <a:gd name="connsiteY2" fmla="*/ 66960 h 3195279"/>
              <a:gd name="connsiteX3" fmla="*/ 2101871 w 3397464"/>
              <a:gd name="connsiteY3" fmla="*/ 515901 h 3195279"/>
              <a:gd name="connsiteX4" fmla="*/ 3395495 w 3397464"/>
              <a:gd name="connsiteY4" fmla="*/ 3083444 h 3195279"/>
              <a:gd name="connsiteX5" fmla="*/ 3361126 w 3397464"/>
              <a:gd name="connsiteY5" fmla="*/ 3195279 h 3195279"/>
              <a:gd name="connsiteX6" fmla="*/ 2046902 w 3397464"/>
              <a:gd name="connsiteY6" fmla="*/ 1035026 h 3195279"/>
              <a:gd name="connsiteX7" fmla="*/ 1074962 w 3397464"/>
              <a:gd name="connsiteY7" fmla="*/ 946589 h 3195279"/>
              <a:gd name="connsiteX8" fmla="*/ 582511 w 3397464"/>
              <a:gd name="connsiteY8" fmla="*/ 1907448 h 3195279"/>
              <a:gd name="connsiteX9" fmla="*/ 847891 w 3397464"/>
              <a:gd name="connsiteY9" fmla="*/ 2177058 h 3195279"/>
              <a:gd name="connsiteX10" fmla="*/ 291382 w 3397464"/>
              <a:gd name="connsiteY10" fmla="*/ 2577287 h 3195279"/>
              <a:gd name="connsiteX11" fmla="*/ 0 w 3397464"/>
              <a:gd name="connsiteY11" fmla="*/ 1272020 h 319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97464" h="3195279">
                <a:moveTo>
                  <a:pt x="0" y="1272020"/>
                </a:moveTo>
                <a:cubicBezTo>
                  <a:pt x="93083" y="1408138"/>
                  <a:pt x="179613" y="1419174"/>
                  <a:pt x="269420" y="1492751"/>
                </a:cubicBezTo>
                <a:cubicBezTo>
                  <a:pt x="418921" y="934550"/>
                  <a:pt x="727438" y="229768"/>
                  <a:pt x="1032846" y="66960"/>
                </a:cubicBezTo>
                <a:cubicBezTo>
                  <a:pt x="1338255" y="-95848"/>
                  <a:pt x="1722108" y="32389"/>
                  <a:pt x="2101871" y="515901"/>
                </a:cubicBezTo>
                <a:cubicBezTo>
                  <a:pt x="2547636" y="1155556"/>
                  <a:pt x="3156320" y="2681109"/>
                  <a:pt x="3395495" y="3083444"/>
                </a:cubicBezTo>
                <a:cubicBezTo>
                  <a:pt x="3407465" y="3130410"/>
                  <a:pt x="3360968" y="3149028"/>
                  <a:pt x="3361126" y="3195279"/>
                </a:cubicBezTo>
                <a:cubicBezTo>
                  <a:pt x="3134164" y="2870264"/>
                  <a:pt x="2390626" y="1532833"/>
                  <a:pt x="2046902" y="1035026"/>
                </a:cubicBezTo>
                <a:cubicBezTo>
                  <a:pt x="1637802" y="735898"/>
                  <a:pt x="1303969" y="718003"/>
                  <a:pt x="1074962" y="946589"/>
                </a:cubicBezTo>
                <a:cubicBezTo>
                  <a:pt x="728062" y="1499054"/>
                  <a:pt x="786677" y="1270851"/>
                  <a:pt x="582511" y="1907448"/>
                </a:cubicBezTo>
                <a:cubicBezTo>
                  <a:pt x="701827" y="1998539"/>
                  <a:pt x="745603" y="2033144"/>
                  <a:pt x="847891" y="2177058"/>
                </a:cubicBezTo>
                <a:lnTo>
                  <a:pt x="291382" y="2577287"/>
                </a:lnTo>
                <a:lnTo>
                  <a:pt x="0" y="1272020"/>
                </a:lnTo>
                <a:close/>
              </a:path>
            </a:pathLst>
          </a:custGeom>
          <a:solidFill>
            <a:srgbClr val="5B9BD5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Freccia in giù 11"/>
          <p:cNvSpPr>
            <a:spLocks noChangeAspect="1"/>
          </p:cNvSpPr>
          <p:nvPr/>
        </p:nvSpPr>
        <p:spPr>
          <a:xfrm rot="13068736" flipH="1">
            <a:off x="-183135" y="4587014"/>
            <a:ext cx="3600224" cy="1415126"/>
          </a:xfrm>
          <a:custGeom>
            <a:avLst/>
            <a:gdLst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211667 w 846667"/>
              <a:gd name="connsiteY2" fmla="*/ 0 h 3166534"/>
              <a:gd name="connsiteX3" fmla="*/ 635000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381000 w 846667"/>
              <a:gd name="connsiteY2" fmla="*/ 16933 h 3166534"/>
              <a:gd name="connsiteX3" fmla="*/ 635000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381000 w 846667"/>
              <a:gd name="connsiteY2" fmla="*/ 16933 h 3166534"/>
              <a:gd name="connsiteX3" fmla="*/ 541866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3008302"/>
              <a:gd name="connsiteY0" fmla="*/ 2726268 h 3149601"/>
              <a:gd name="connsiteX1" fmla="*/ 211667 w 3008302"/>
              <a:gd name="connsiteY1" fmla="*/ 2726268 h 3149601"/>
              <a:gd name="connsiteX2" fmla="*/ 381000 w 3008302"/>
              <a:gd name="connsiteY2" fmla="*/ 0 h 3149601"/>
              <a:gd name="connsiteX3" fmla="*/ 3008302 w 3008302"/>
              <a:gd name="connsiteY3" fmla="*/ 1349921 h 3149601"/>
              <a:gd name="connsiteX4" fmla="*/ 635000 w 3008302"/>
              <a:gd name="connsiteY4" fmla="*/ 2726268 h 3149601"/>
              <a:gd name="connsiteX5" fmla="*/ 846667 w 3008302"/>
              <a:gd name="connsiteY5" fmla="*/ 2726268 h 3149601"/>
              <a:gd name="connsiteX6" fmla="*/ 423334 w 3008302"/>
              <a:gd name="connsiteY6" fmla="*/ 3149601 h 3149601"/>
              <a:gd name="connsiteX7" fmla="*/ 0 w 3008302"/>
              <a:gd name="connsiteY7" fmla="*/ 2726268 h 3149601"/>
              <a:gd name="connsiteX0" fmla="*/ 0 w 3008302"/>
              <a:gd name="connsiteY0" fmla="*/ 1464999 h 1888332"/>
              <a:gd name="connsiteX1" fmla="*/ 211667 w 3008302"/>
              <a:gd name="connsiteY1" fmla="*/ 1464999 h 1888332"/>
              <a:gd name="connsiteX2" fmla="*/ 2945622 w 3008302"/>
              <a:gd name="connsiteY2" fmla="*/ 0 h 1888332"/>
              <a:gd name="connsiteX3" fmla="*/ 3008302 w 3008302"/>
              <a:gd name="connsiteY3" fmla="*/ 88652 h 1888332"/>
              <a:gd name="connsiteX4" fmla="*/ 635000 w 3008302"/>
              <a:gd name="connsiteY4" fmla="*/ 1464999 h 1888332"/>
              <a:gd name="connsiteX5" fmla="*/ 846667 w 3008302"/>
              <a:gd name="connsiteY5" fmla="*/ 1464999 h 1888332"/>
              <a:gd name="connsiteX6" fmla="*/ 423334 w 3008302"/>
              <a:gd name="connsiteY6" fmla="*/ 1888332 h 1888332"/>
              <a:gd name="connsiteX7" fmla="*/ 0 w 3008302"/>
              <a:gd name="connsiteY7" fmla="*/ 1464999 h 1888332"/>
              <a:gd name="connsiteX0" fmla="*/ 0 w 3008302"/>
              <a:gd name="connsiteY0" fmla="*/ 1841118 h 2264451"/>
              <a:gd name="connsiteX1" fmla="*/ 211667 w 3008302"/>
              <a:gd name="connsiteY1" fmla="*/ 1841118 h 2264451"/>
              <a:gd name="connsiteX2" fmla="*/ 2268782 w 3008302"/>
              <a:gd name="connsiteY2" fmla="*/ 0 h 2264451"/>
              <a:gd name="connsiteX3" fmla="*/ 2945622 w 3008302"/>
              <a:gd name="connsiteY3" fmla="*/ 376119 h 2264451"/>
              <a:gd name="connsiteX4" fmla="*/ 3008302 w 3008302"/>
              <a:gd name="connsiteY4" fmla="*/ 464771 h 2264451"/>
              <a:gd name="connsiteX5" fmla="*/ 635000 w 3008302"/>
              <a:gd name="connsiteY5" fmla="*/ 1841118 h 2264451"/>
              <a:gd name="connsiteX6" fmla="*/ 846667 w 3008302"/>
              <a:gd name="connsiteY6" fmla="*/ 1841118 h 2264451"/>
              <a:gd name="connsiteX7" fmla="*/ 423334 w 3008302"/>
              <a:gd name="connsiteY7" fmla="*/ 2264451 h 2264451"/>
              <a:gd name="connsiteX8" fmla="*/ 0 w 3008302"/>
              <a:gd name="connsiteY8" fmla="*/ 1841118 h 2264451"/>
              <a:gd name="connsiteX0" fmla="*/ 0 w 3008302"/>
              <a:gd name="connsiteY0" fmla="*/ 1841118 h 2264451"/>
              <a:gd name="connsiteX1" fmla="*/ 211667 w 3008302"/>
              <a:gd name="connsiteY1" fmla="*/ 1841118 h 2264451"/>
              <a:gd name="connsiteX2" fmla="*/ 2268782 w 3008302"/>
              <a:gd name="connsiteY2" fmla="*/ 0 h 2264451"/>
              <a:gd name="connsiteX3" fmla="*/ 2945622 w 3008302"/>
              <a:gd name="connsiteY3" fmla="*/ 376119 h 2264451"/>
              <a:gd name="connsiteX4" fmla="*/ 3008302 w 3008302"/>
              <a:gd name="connsiteY4" fmla="*/ 464771 h 2264451"/>
              <a:gd name="connsiteX5" fmla="*/ 2152440 w 3008302"/>
              <a:gd name="connsiteY5" fmla="*/ 380641 h 2264451"/>
              <a:gd name="connsiteX6" fmla="*/ 635000 w 3008302"/>
              <a:gd name="connsiteY6" fmla="*/ 1841118 h 2264451"/>
              <a:gd name="connsiteX7" fmla="*/ 846667 w 3008302"/>
              <a:gd name="connsiteY7" fmla="*/ 1841118 h 2264451"/>
              <a:gd name="connsiteX8" fmla="*/ 423334 w 3008302"/>
              <a:gd name="connsiteY8" fmla="*/ 2264451 h 2264451"/>
              <a:gd name="connsiteX9" fmla="*/ 0 w 3008302"/>
              <a:gd name="connsiteY9" fmla="*/ 1841118 h 2264451"/>
              <a:gd name="connsiteX0" fmla="*/ 0 w 3008302"/>
              <a:gd name="connsiteY0" fmla="*/ 1900112 h 2323445"/>
              <a:gd name="connsiteX1" fmla="*/ 211667 w 3008302"/>
              <a:gd name="connsiteY1" fmla="*/ 1900112 h 2323445"/>
              <a:gd name="connsiteX2" fmla="*/ 633241 w 3008302"/>
              <a:gd name="connsiteY2" fmla="*/ 144417 h 2323445"/>
              <a:gd name="connsiteX3" fmla="*/ 2268782 w 3008302"/>
              <a:gd name="connsiteY3" fmla="*/ 58994 h 2323445"/>
              <a:gd name="connsiteX4" fmla="*/ 2945622 w 3008302"/>
              <a:gd name="connsiteY4" fmla="*/ 435113 h 2323445"/>
              <a:gd name="connsiteX5" fmla="*/ 3008302 w 3008302"/>
              <a:gd name="connsiteY5" fmla="*/ 523765 h 2323445"/>
              <a:gd name="connsiteX6" fmla="*/ 2152440 w 3008302"/>
              <a:gd name="connsiteY6" fmla="*/ 439635 h 2323445"/>
              <a:gd name="connsiteX7" fmla="*/ 635000 w 3008302"/>
              <a:gd name="connsiteY7" fmla="*/ 1900112 h 2323445"/>
              <a:gd name="connsiteX8" fmla="*/ 846667 w 3008302"/>
              <a:gd name="connsiteY8" fmla="*/ 1900112 h 2323445"/>
              <a:gd name="connsiteX9" fmla="*/ 423334 w 3008302"/>
              <a:gd name="connsiteY9" fmla="*/ 2323445 h 2323445"/>
              <a:gd name="connsiteX10" fmla="*/ 0 w 3008302"/>
              <a:gd name="connsiteY10" fmla="*/ 1900112 h 2323445"/>
              <a:gd name="connsiteX0" fmla="*/ 0 w 3008302"/>
              <a:gd name="connsiteY0" fmla="*/ 1888630 h 2311963"/>
              <a:gd name="connsiteX1" fmla="*/ 211667 w 3008302"/>
              <a:gd name="connsiteY1" fmla="*/ 1888630 h 2311963"/>
              <a:gd name="connsiteX2" fmla="*/ 633241 w 3008302"/>
              <a:gd name="connsiteY2" fmla="*/ 132935 h 2311963"/>
              <a:gd name="connsiteX3" fmla="*/ 2205567 w 3008302"/>
              <a:gd name="connsiteY3" fmla="*/ 89209 h 2311963"/>
              <a:gd name="connsiteX4" fmla="*/ 2945622 w 3008302"/>
              <a:gd name="connsiteY4" fmla="*/ 423631 h 2311963"/>
              <a:gd name="connsiteX5" fmla="*/ 3008302 w 3008302"/>
              <a:gd name="connsiteY5" fmla="*/ 512283 h 2311963"/>
              <a:gd name="connsiteX6" fmla="*/ 2152440 w 3008302"/>
              <a:gd name="connsiteY6" fmla="*/ 428153 h 2311963"/>
              <a:gd name="connsiteX7" fmla="*/ 635000 w 3008302"/>
              <a:gd name="connsiteY7" fmla="*/ 1888630 h 2311963"/>
              <a:gd name="connsiteX8" fmla="*/ 846667 w 3008302"/>
              <a:gd name="connsiteY8" fmla="*/ 1888630 h 2311963"/>
              <a:gd name="connsiteX9" fmla="*/ 423334 w 3008302"/>
              <a:gd name="connsiteY9" fmla="*/ 2311963 h 2311963"/>
              <a:gd name="connsiteX10" fmla="*/ 0 w 3008302"/>
              <a:gd name="connsiteY10" fmla="*/ 1888630 h 2311963"/>
              <a:gd name="connsiteX0" fmla="*/ 0 w 3008302"/>
              <a:gd name="connsiteY0" fmla="*/ 1945567 h 2368900"/>
              <a:gd name="connsiteX1" fmla="*/ 211667 w 3008302"/>
              <a:gd name="connsiteY1" fmla="*/ 1945567 h 2368900"/>
              <a:gd name="connsiteX2" fmla="*/ 633241 w 3008302"/>
              <a:gd name="connsiteY2" fmla="*/ 189872 h 2368900"/>
              <a:gd name="connsiteX3" fmla="*/ 2205567 w 3008302"/>
              <a:gd name="connsiteY3" fmla="*/ 146146 h 2368900"/>
              <a:gd name="connsiteX4" fmla="*/ 2945622 w 3008302"/>
              <a:gd name="connsiteY4" fmla="*/ 480568 h 2368900"/>
              <a:gd name="connsiteX5" fmla="*/ 3008302 w 3008302"/>
              <a:gd name="connsiteY5" fmla="*/ 569220 h 2368900"/>
              <a:gd name="connsiteX6" fmla="*/ 2152440 w 3008302"/>
              <a:gd name="connsiteY6" fmla="*/ 485090 h 2368900"/>
              <a:gd name="connsiteX7" fmla="*/ 635000 w 3008302"/>
              <a:gd name="connsiteY7" fmla="*/ 1945567 h 2368900"/>
              <a:gd name="connsiteX8" fmla="*/ 846667 w 3008302"/>
              <a:gd name="connsiteY8" fmla="*/ 1945567 h 2368900"/>
              <a:gd name="connsiteX9" fmla="*/ 423334 w 3008302"/>
              <a:gd name="connsiteY9" fmla="*/ 2368900 h 2368900"/>
              <a:gd name="connsiteX10" fmla="*/ 0 w 3008302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2440 w 2946096"/>
              <a:gd name="connsiteY6" fmla="*/ 485090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2440 w 2946096"/>
              <a:gd name="connsiteY6" fmla="*/ 485090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27669 w 2946096"/>
              <a:gd name="connsiteY7" fmla="*/ 492160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27669 w 2946096"/>
              <a:gd name="connsiteY7" fmla="*/ 492160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51031"/>
              <a:gd name="connsiteY0" fmla="*/ 1931154 h 2354487"/>
              <a:gd name="connsiteX1" fmla="*/ 211667 w 2951031"/>
              <a:gd name="connsiteY1" fmla="*/ 1931154 h 2354487"/>
              <a:gd name="connsiteX2" fmla="*/ 633241 w 2951031"/>
              <a:gd name="connsiteY2" fmla="*/ 175459 h 2354487"/>
              <a:gd name="connsiteX3" fmla="*/ 2205567 w 2951031"/>
              <a:gd name="connsiteY3" fmla="*/ 131733 h 2354487"/>
              <a:gd name="connsiteX4" fmla="*/ 2945622 w 2951031"/>
              <a:gd name="connsiteY4" fmla="*/ 466155 h 2354487"/>
              <a:gd name="connsiteX5" fmla="*/ 2946096 w 2951031"/>
              <a:gd name="connsiteY5" fmla="*/ 604909 h 2354487"/>
              <a:gd name="connsiteX6" fmla="*/ 2158828 w 2951031"/>
              <a:gd name="connsiteY6" fmla="*/ 452855 h 2354487"/>
              <a:gd name="connsiteX7" fmla="*/ 1027669 w 2951031"/>
              <a:gd name="connsiteY7" fmla="*/ 477747 h 2354487"/>
              <a:gd name="connsiteX8" fmla="*/ 635000 w 2951031"/>
              <a:gd name="connsiteY8" fmla="*/ 1931154 h 2354487"/>
              <a:gd name="connsiteX9" fmla="*/ 846667 w 2951031"/>
              <a:gd name="connsiteY9" fmla="*/ 1931154 h 2354487"/>
              <a:gd name="connsiteX10" fmla="*/ 423334 w 2951031"/>
              <a:gd name="connsiteY10" fmla="*/ 2354487 h 2354487"/>
              <a:gd name="connsiteX11" fmla="*/ 0 w 2951031"/>
              <a:gd name="connsiteY11" fmla="*/ 1931154 h 2354487"/>
              <a:gd name="connsiteX0" fmla="*/ 0 w 3375754"/>
              <a:gd name="connsiteY0" fmla="*/ 1931154 h 2997446"/>
              <a:gd name="connsiteX1" fmla="*/ 211667 w 3375754"/>
              <a:gd name="connsiteY1" fmla="*/ 1931154 h 2997446"/>
              <a:gd name="connsiteX2" fmla="*/ 633241 w 3375754"/>
              <a:gd name="connsiteY2" fmla="*/ 175459 h 2997446"/>
              <a:gd name="connsiteX3" fmla="*/ 2205567 w 3375754"/>
              <a:gd name="connsiteY3" fmla="*/ 131733 h 2997446"/>
              <a:gd name="connsiteX4" fmla="*/ 2945622 w 3375754"/>
              <a:gd name="connsiteY4" fmla="*/ 466155 h 2997446"/>
              <a:gd name="connsiteX5" fmla="*/ 3375754 w 3375754"/>
              <a:gd name="connsiteY5" fmla="*/ 2997446 h 2997446"/>
              <a:gd name="connsiteX6" fmla="*/ 2158828 w 3375754"/>
              <a:gd name="connsiteY6" fmla="*/ 452855 h 2997446"/>
              <a:gd name="connsiteX7" fmla="*/ 1027669 w 3375754"/>
              <a:gd name="connsiteY7" fmla="*/ 477747 h 2997446"/>
              <a:gd name="connsiteX8" fmla="*/ 635000 w 3375754"/>
              <a:gd name="connsiteY8" fmla="*/ 1931154 h 2997446"/>
              <a:gd name="connsiteX9" fmla="*/ 846667 w 3375754"/>
              <a:gd name="connsiteY9" fmla="*/ 1931154 h 2997446"/>
              <a:gd name="connsiteX10" fmla="*/ 423334 w 3375754"/>
              <a:gd name="connsiteY10" fmla="*/ 2354487 h 2997446"/>
              <a:gd name="connsiteX11" fmla="*/ 0 w 3375754"/>
              <a:gd name="connsiteY11" fmla="*/ 1931154 h 2997446"/>
              <a:gd name="connsiteX0" fmla="*/ 0 w 3401876"/>
              <a:gd name="connsiteY0" fmla="*/ 1931154 h 2997446"/>
              <a:gd name="connsiteX1" fmla="*/ 211667 w 3401876"/>
              <a:gd name="connsiteY1" fmla="*/ 1931154 h 2997446"/>
              <a:gd name="connsiteX2" fmla="*/ 633241 w 3401876"/>
              <a:gd name="connsiteY2" fmla="*/ 175459 h 2997446"/>
              <a:gd name="connsiteX3" fmla="*/ 2205567 w 3401876"/>
              <a:gd name="connsiteY3" fmla="*/ 131733 h 2997446"/>
              <a:gd name="connsiteX4" fmla="*/ 3399427 w 3401876"/>
              <a:gd name="connsiteY4" fmla="*/ 2886239 h 2997446"/>
              <a:gd name="connsiteX5" fmla="*/ 3375754 w 3401876"/>
              <a:gd name="connsiteY5" fmla="*/ 2997446 h 2997446"/>
              <a:gd name="connsiteX6" fmla="*/ 2158828 w 3401876"/>
              <a:gd name="connsiteY6" fmla="*/ 452855 h 2997446"/>
              <a:gd name="connsiteX7" fmla="*/ 1027669 w 3401876"/>
              <a:gd name="connsiteY7" fmla="*/ 477747 h 2997446"/>
              <a:gd name="connsiteX8" fmla="*/ 635000 w 3401876"/>
              <a:gd name="connsiteY8" fmla="*/ 1931154 h 2997446"/>
              <a:gd name="connsiteX9" fmla="*/ 846667 w 3401876"/>
              <a:gd name="connsiteY9" fmla="*/ 1931154 h 2997446"/>
              <a:gd name="connsiteX10" fmla="*/ 423334 w 3401876"/>
              <a:gd name="connsiteY10" fmla="*/ 2354487 h 2997446"/>
              <a:gd name="connsiteX11" fmla="*/ 0 w 3401876"/>
              <a:gd name="connsiteY11" fmla="*/ 1931154 h 2997446"/>
              <a:gd name="connsiteX0" fmla="*/ 0 w 3401876"/>
              <a:gd name="connsiteY0" fmla="*/ 1931154 h 2997446"/>
              <a:gd name="connsiteX1" fmla="*/ 211667 w 3401876"/>
              <a:gd name="connsiteY1" fmla="*/ 1931154 h 2997446"/>
              <a:gd name="connsiteX2" fmla="*/ 633241 w 3401876"/>
              <a:gd name="connsiteY2" fmla="*/ 175459 h 2997446"/>
              <a:gd name="connsiteX3" fmla="*/ 2205567 w 3401876"/>
              <a:gd name="connsiteY3" fmla="*/ 131733 h 2997446"/>
              <a:gd name="connsiteX4" fmla="*/ 3399427 w 3401876"/>
              <a:gd name="connsiteY4" fmla="*/ 2886239 h 2997446"/>
              <a:gd name="connsiteX5" fmla="*/ 3375754 w 3401876"/>
              <a:gd name="connsiteY5" fmla="*/ 2997446 h 2997446"/>
              <a:gd name="connsiteX6" fmla="*/ 2196992 w 3401876"/>
              <a:gd name="connsiteY6" fmla="*/ 1359938 h 2997446"/>
              <a:gd name="connsiteX7" fmla="*/ 1027669 w 3401876"/>
              <a:gd name="connsiteY7" fmla="*/ 477747 h 2997446"/>
              <a:gd name="connsiteX8" fmla="*/ 635000 w 3401876"/>
              <a:gd name="connsiteY8" fmla="*/ 1931154 h 2997446"/>
              <a:gd name="connsiteX9" fmla="*/ 846667 w 3401876"/>
              <a:gd name="connsiteY9" fmla="*/ 1931154 h 2997446"/>
              <a:gd name="connsiteX10" fmla="*/ 423334 w 3401876"/>
              <a:gd name="connsiteY10" fmla="*/ 2354487 h 2997446"/>
              <a:gd name="connsiteX11" fmla="*/ 0 w 3401876"/>
              <a:gd name="connsiteY11" fmla="*/ 1931154 h 2997446"/>
              <a:gd name="connsiteX0" fmla="*/ 0 w 3401876"/>
              <a:gd name="connsiteY0" fmla="*/ 1827813 h 2894105"/>
              <a:gd name="connsiteX1" fmla="*/ 211667 w 3401876"/>
              <a:gd name="connsiteY1" fmla="*/ 1827813 h 2894105"/>
              <a:gd name="connsiteX2" fmla="*/ 633241 w 3401876"/>
              <a:gd name="connsiteY2" fmla="*/ 72118 h 2894105"/>
              <a:gd name="connsiteX3" fmla="*/ 2192301 w 3401876"/>
              <a:gd name="connsiteY3" fmla="*/ 624577 h 2894105"/>
              <a:gd name="connsiteX4" fmla="*/ 3399427 w 3401876"/>
              <a:gd name="connsiteY4" fmla="*/ 2782898 h 2894105"/>
              <a:gd name="connsiteX5" fmla="*/ 3375754 w 3401876"/>
              <a:gd name="connsiteY5" fmla="*/ 2894105 h 2894105"/>
              <a:gd name="connsiteX6" fmla="*/ 2196992 w 3401876"/>
              <a:gd name="connsiteY6" fmla="*/ 1256597 h 2894105"/>
              <a:gd name="connsiteX7" fmla="*/ 1027669 w 3401876"/>
              <a:gd name="connsiteY7" fmla="*/ 374406 h 2894105"/>
              <a:gd name="connsiteX8" fmla="*/ 635000 w 3401876"/>
              <a:gd name="connsiteY8" fmla="*/ 1827813 h 2894105"/>
              <a:gd name="connsiteX9" fmla="*/ 846667 w 3401876"/>
              <a:gd name="connsiteY9" fmla="*/ 1827813 h 2894105"/>
              <a:gd name="connsiteX10" fmla="*/ 423334 w 3401876"/>
              <a:gd name="connsiteY10" fmla="*/ 2251146 h 2894105"/>
              <a:gd name="connsiteX11" fmla="*/ 0 w 3401876"/>
              <a:gd name="connsiteY11" fmla="*/ 1827813 h 2894105"/>
              <a:gd name="connsiteX0" fmla="*/ 0 w 3401876"/>
              <a:gd name="connsiteY0" fmla="*/ 1827813 h 2894105"/>
              <a:gd name="connsiteX1" fmla="*/ 211667 w 3401876"/>
              <a:gd name="connsiteY1" fmla="*/ 1827813 h 2894105"/>
              <a:gd name="connsiteX2" fmla="*/ 633241 w 3401876"/>
              <a:gd name="connsiteY2" fmla="*/ 72118 h 2894105"/>
              <a:gd name="connsiteX3" fmla="*/ 2192301 w 3401876"/>
              <a:gd name="connsiteY3" fmla="*/ 624577 h 2894105"/>
              <a:gd name="connsiteX4" fmla="*/ 3399427 w 3401876"/>
              <a:gd name="connsiteY4" fmla="*/ 2782898 h 2894105"/>
              <a:gd name="connsiteX5" fmla="*/ 3375754 w 3401876"/>
              <a:gd name="connsiteY5" fmla="*/ 2894105 h 2894105"/>
              <a:gd name="connsiteX6" fmla="*/ 2196992 w 3401876"/>
              <a:gd name="connsiteY6" fmla="*/ 1256597 h 2894105"/>
              <a:gd name="connsiteX7" fmla="*/ 1101651 w 3401876"/>
              <a:gd name="connsiteY7" fmla="*/ 1010277 h 2894105"/>
              <a:gd name="connsiteX8" fmla="*/ 635000 w 3401876"/>
              <a:gd name="connsiteY8" fmla="*/ 1827813 h 2894105"/>
              <a:gd name="connsiteX9" fmla="*/ 846667 w 3401876"/>
              <a:gd name="connsiteY9" fmla="*/ 1827813 h 2894105"/>
              <a:gd name="connsiteX10" fmla="*/ 423334 w 3401876"/>
              <a:gd name="connsiteY10" fmla="*/ 2251146 h 2894105"/>
              <a:gd name="connsiteX11" fmla="*/ 0 w 3401876"/>
              <a:gd name="connsiteY11" fmla="*/ 1827813 h 2894105"/>
              <a:gd name="connsiteX0" fmla="*/ 0 w 3401876"/>
              <a:gd name="connsiteY0" fmla="*/ 1529822 h 2596114"/>
              <a:gd name="connsiteX1" fmla="*/ 211667 w 3401876"/>
              <a:gd name="connsiteY1" fmla="*/ 1529822 h 2596114"/>
              <a:gd name="connsiteX2" fmla="*/ 739035 w 3401876"/>
              <a:gd name="connsiteY2" fmla="*/ 108571 h 2596114"/>
              <a:gd name="connsiteX3" fmla="*/ 2192301 w 3401876"/>
              <a:gd name="connsiteY3" fmla="*/ 326586 h 2596114"/>
              <a:gd name="connsiteX4" fmla="*/ 3399427 w 3401876"/>
              <a:gd name="connsiteY4" fmla="*/ 2484907 h 2596114"/>
              <a:gd name="connsiteX5" fmla="*/ 3375754 w 3401876"/>
              <a:gd name="connsiteY5" fmla="*/ 2596114 h 2596114"/>
              <a:gd name="connsiteX6" fmla="*/ 2196992 w 3401876"/>
              <a:gd name="connsiteY6" fmla="*/ 958606 h 2596114"/>
              <a:gd name="connsiteX7" fmla="*/ 1101651 w 3401876"/>
              <a:gd name="connsiteY7" fmla="*/ 712286 h 2596114"/>
              <a:gd name="connsiteX8" fmla="*/ 635000 w 3401876"/>
              <a:gd name="connsiteY8" fmla="*/ 1529822 h 2596114"/>
              <a:gd name="connsiteX9" fmla="*/ 846667 w 3401876"/>
              <a:gd name="connsiteY9" fmla="*/ 1529822 h 2596114"/>
              <a:gd name="connsiteX10" fmla="*/ 423334 w 3401876"/>
              <a:gd name="connsiteY10" fmla="*/ 1953155 h 2596114"/>
              <a:gd name="connsiteX11" fmla="*/ 0 w 3401876"/>
              <a:gd name="connsiteY11" fmla="*/ 1529822 h 2596114"/>
              <a:gd name="connsiteX0" fmla="*/ 0 w 3401876"/>
              <a:gd name="connsiteY0" fmla="*/ 1431085 h 2497377"/>
              <a:gd name="connsiteX1" fmla="*/ 211667 w 3401876"/>
              <a:gd name="connsiteY1" fmla="*/ 1431085 h 2497377"/>
              <a:gd name="connsiteX2" fmla="*/ 816811 w 3401876"/>
              <a:gd name="connsiteY2" fmla="*/ 132765 h 2497377"/>
              <a:gd name="connsiteX3" fmla="*/ 2192301 w 3401876"/>
              <a:gd name="connsiteY3" fmla="*/ 227849 h 2497377"/>
              <a:gd name="connsiteX4" fmla="*/ 3399427 w 3401876"/>
              <a:gd name="connsiteY4" fmla="*/ 2386170 h 2497377"/>
              <a:gd name="connsiteX5" fmla="*/ 3375754 w 3401876"/>
              <a:gd name="connsiteY5" fmla="*/ 2497377 h 2497377"/>
              <a:gd name="connsiteX6" fmla="*/ 2196992 w 3401876"/>
              <a:gd name="connsiteY6" fmla="*/ 859869 h 2497377"/>
              <a:gd name="connsiteX7" fmla="*/ 1101651 w 3401876"/>
              <a:gd name="connsiteY7" fmla="*/ 613549 h 2497377"/>
              <a:gd name="connsiteX8" fmla="*/ 635000 w 3401876"/>
              <a:gd name="connsiteY8" fmla="*/ 1431085 h 2497377"/>
              <a:gd name="connsiteX9" fmla="*/ 846667 w 3401876"/>
              <a:gd name="connsiteY9" fmla="*/ 1431085 h 2497377"/>
              <a:gd name="connsiteX10" fmla="*/ 423334 w 3401876"/>
              <a:gd name="connsiteY10" fmla="*/ 1854418 h 2497377"/>
              <a:gd name="connsiteX11" fmla="*/ 0 w 3401876"/>
              <a:gd name="connsiteY11" fmla="*/ 1431085 h 2497377"/>
              <a:gd name="connsiteX0" fmla="*/ 0 w 3401876"/>
              <a:gd name="connsiteY0" fmla="*/ 1431085 h 2497377"/>
              <a:gd name="connsiteX1" fmla="*/ 211667 w 3401876"/>
              <a:gd name="connsiteY1" fmla="*/ 1431085 h 2497377"/>
              <a:gd name="connsiteX2" fmla="*/ 816811 w 3401876"/>
              <a:gd name="connsiteY2" fmla="*/ 132765 h 2497377"/>
              <a:gd name="connsiteX3" fmla="*/ 2192301 w 3401876"/>
              <a:gd name="connsiteY3" fmla="*/ 227849 h 2497377"/>
              <a:gd name="connsiteX4" fmla="*/ 3399427 w 3401876"/>
              <a:gd name="connsiteY4" fmla="*/ 2386170 h 2497377"/>
              <a:gd name="connsiteX5" fmla="*/ 3375754 w 3401876"/>
              <a:gd name="connsiteY5" fmla="*/ 2497377 h 2497377"/>
              <a:gd name="connsiteX6" fmla="*/ 2196992 w 3401876"/>
              <a:gd name="connsiteY6" fmla="*/ 859869 h 2497377"/>
              <a:gd name="connsiteX7" fmla="*/ 1101651 w 3401876"/>
              <a:gd name="connsiteY7" fmla="*/ 613549 h 2497377"/>
              <a:gd name="connsiteX8" fmla="*/ 635000 w 3401876"/>
              <a:gd name="connsiteY8" fmla="*/ 1431085 h 2497377"/>
              <a:gd name="connsiteX9" fmla="*/ 846667 w 3401876"/>
              <a:gd name="connsiteY9" fmla="*/ 1431085 h 2497377"/>
              <a:gd name="connsiteX10" fmla="*/ 423334 w 3401876"/>
              <a:gd name="connsiteY10" fmla="*/ 1854418 h 2497377"/>
              <a:gd name="connsiteX11" fmla="*/ 0 w 3401876"/>
              <a:gd name="connsiteY11" fmla="*/ 1431085 h 2497377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86331 w 3401876"/>
              <a:gd name="connsiteY6" fmla="*/ 748601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86331 w 3401876"/>
              <a:gd name="connsiteY6" fmla="*/ 748601 h 2525182"/>
              <a:gd name="connsiteX7" fmla="*/ 1106386 w 3401876"/>
              <a:gd name="connsiteY7" fmla="*/ 599732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78326 w 3401876"/>
              <a:gd name="connsiteY6" fmla="*/ 688169 h 2525182"/>
              <a:gd name="connsiteX7" fmla="*/ 1106386 w 3401876"/>
              <a:gd name="connsiteY7" fmla="*/ 599732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46868 h 2513160"/>
              <a:gd name="connsiteX1" fmla="*/ 211667 w 3401876"/>
              <a:gd name="connsiteY1" fmla="*/ 1446868 h 2513160"/>
              <a:gd name="connsiteX2" fmla="*/ 816811 w 3401876"/>
              <a:gd name="connsiteY2" fmla="*/ 148548 h 2513160"/>
              <a:gd name="connsiteX3" fmla="*/ 2197637 w 3401876"/>
              <a:gd name="connsiteY3" fmla="*/ 283920 h 2513160"/>
              <a:gd name="connsiteX4" fmla="*/ 3399427 w 3401876"/>
              <a:gd name="connsiteY4" fmla="*/ 2401953 h 2513160"/>
              <a:gd name="connsiteX5" fmla="*/ 3375754 w 3401876"/>
              <a:gd name="connsiteY5" fmla="*/ 2513160 h 2513160"/>
              <a:gd name="connsiteX6" fmla="*/ 2078326 w 3401876"/>
              <a:gd name="connsiteY6" fmla="*/ 676147 h 2513160"/>
              <a:gd name="connsiteX7" fmla="*/ 1106386 w 3401876"/>
              <a:gd name="connsiteY7" fmla="*/ 587710 h 2513160"/>
              <a:gd name="connsiteX8" fmla="*/ 635000 w 3401876"/>
              <a:gd name="connsiteY8" fmla="*/ 1446868 h 2513160"/>
              <a:gd name="connsiteX9" fmla="*/ 846667 w 3401876"/>
              <a:gd name="connsiteY9" fmla="*/ 1446868 h 2513160"/>
              <a:gd name="connsiteX10" fmla="*/ 423334 w 3401876"/>
              <a:gd name="connsiteY10" fmla="*/ 1870201 h 2513160"/>
              <a:gd name="connsiteX11" fmla="*/ 0 w 3401876"/>
              <a:gd name="connsiteY11" fmla="*/ 1446868 h 2513160"/>
              <a:gd name="connsiteX0" fmla="*/ 0 w 3401876"/>
              <a:gd name="connsiteY0" fmla="*/ 1446868 h 2513160"/>
              <a:gd name="connsiteX1" fmla="*/ 211667 w 3401876"/>
              <a:gd name="connsiteY1" fmla="*/ 1446868 h 2513160"/>
              <a:gd name="connsiteX2" fmla="*/ 816811 w 3401876"/>
              <a:gd name="connsiteY2" fmla="*/ 148548 h 2513160"/>
              <a:gd name="connsiteX3" fmla="*/ 2197637 w 3401876"/>
              <a:gd name="connsiteY3" fmla="*/ 283920 h 2513160"/>
              <a:gd name="connsiteX4" fmla="*/ 3399427 w 3401876"/>
              <a:gd name="connsiteY4" fmla="*/ 2401953 h 2513160"/>
              <a:gd name="connsiteX5" fmla="*/ 3375754 w 3401876"/>
              <a:gd name="connsiteY5" fmla="*/ 2513160 h 2513160"/>
              <a:gd name="connsiteX6" fmla="*/ 2078326 w 3401876"/>
              <a:gd name="connsiteY6" fmla="*/ 676147 h 2513160"/>
              <a:gd name="connsiteX7" fmla="*/ 1106386 w 3401876"/>
              <a:gd name="connsiteY7" fmla="*/ 587710 h 2513160"/>
              <a:gd name="connsiteX8" fmla="*/ 635000 w 3401876"/>
              <a:gd name="connsiteY8" fmla="*/ 1446868 h 2513160"/>
              <a:gd name="connsiteX9" fmla="*/ 846667 w 3401876"/>
              <a:gd name="connsiteY9" fmla="*/ 1446868 h 2513160"/>
              <a:gd name="connsiteX10" fmla="*/ 423334 w 3401876"/>
              <a:gd name="connsiteY10" fmla="*/ 1870201 h 2513160"/>
              <a:gd name="connsiteX11" fmla="*/ 0 w 3401876"/>
              <a:gd name="connsiteY11" fmla="*/ 1446868 h 2513160"/>
              <a:gd name="connsiteX0" fmla="*/ 0 w 3401876"/>
              <a:gd name="connsiteY0" fmla="*/ 1457157 h 2523449"/>
              <a:gd name="connsiteX1" fmla="*/ 211667 w 3401876"/>
              <a:gd name="connsiteY1" fmla="*/ 1457157 h 2523449"/>
              <a:gd name="connsiteX2" fmla="*/ 816811 w 3401876"/>
              <a:gd name="connsiteY2" fmla="*/ 158837 h 2523449"/>
              <a:gd name="connsiteX3" fmla="*/ 2197637 w 3401876"/>
              <a:gd name="connsiteY3" fmla="*/ 294209 h 2523449"/>
              <a:gd name="connsiteX4" fmla="*/ 3399427 w 3401876"/>
              <a:gd name="connsiteY4" fmla="*/ 2412242 h 2523449"/>
              <a:gd name="connsiteX5" fmla="*/ 3375754 w 3401876"/>
              <a:gd name="connsiteY5" fmla="*/ 2523449 h 2523449"/>
              <a:gd name="connsiteX6" fmla="*/ 2078326 w 3401876"/>
              <a:gd name="connsiteY6" fmla="*/ 686436 h 2523449"/>
              <a:gd name="connsiteX7" fmla="*/ 1106386 w 3401876"/>
              <a:gd name="connsiteY7" fmla="*/ 597999 h 2523449"/>
              <a:gd name="connsiteX8" fmla="*/ 635000 w 3401876"/>
              <a:gd name="connsiteY8" fmla="*/ 1457157 h 2523449"/>
              <a:gd name="connsiteX9" fmla="*/ 846667 w 3401876"/>
              <a:gd name="connsiteY9" fmla="*/ 1457157 h 2523449"/>
              <a:gd name="connsiteX10" fmla="*/ 423334 w 3401876"/>
              <a:gd name="connsiteY10" fmla="*/ 1880490 h 2523449"/>
              <a:gd name="connsiteX11" fmla="*/ 0 w 3401876"/>
              <a:gd name="connsiteY11" fmla="*/ 1457157 h 2523449"/>
              <a:gd name="connsiteX0" fmla="*/ 0 w 3401876"/>
              <a:gd name="connsiteY0" fmla="*/ 1441711 h 2508003"/>
              <a:gd name="connsiteX1" fmla="*/ 211667 w 3401876"/>
              <a:gd name="connsiteY1" fmla="*/ 1441711 h 2508003"/>
              <a:gd name="connsiteX2" fmla="*/ 816811 w 3401876"/>
              <a:gd name="connsiteY2" fmla="*/ 143391 h 2508003"/>
              <a:gd name="connsiteX3" fmla="*/ 2215390 w 3401876"/>
              <a:gd name="connsiteY3" fmla="*/ 333437 h 2508003"/>
              <a:gd name="connsiteX4" fmla="*/ 3399427 w 3401876"/>
              <a:gd name="connsiteY4" fmla="*/ 2396796 h 2508003"/>
              <a:gd name="connsiteX5" fmla="*/ 3375754 w 3401876"/>
              <a:gd name="connsiteY5" fmla="*/ 2508003 h 2508003"/>
              <a:gd name="connsiteX6" fmla="*/ 2078326 w 3401876"/>
              <a:gd name="connsiteY6" fmla="*/ 670990 h 2508003"/>
              <a:gd name="connsiteX7" fmla="*/ 1106386 w 3401876"/>
              <a:gd name="connsiteY7" fmla="*/ 582553 h 2508003"/>
              <a:gd name="connsiteX8" fmla="*/ 635000 w 3401876"/>
              <a:gd name="connsiteY8" fmla="*/ 1441711 h 2508003"/>
              <a:gd name="connsiteX9" fmla="*/ 846667 w 3401876"/>
              <a:gd name="connsiteY9" fmla="*/ 1441711 h 2508003"/>
              <a:gd name="connsiteX10" fmla="*/ 423334 w 3401876"/>
              <a:gd name="connsiteY10" fmla="*/ 1865044 h 2508003"/>
              <a:gd name="connsiteX11" fmla="*/ 0 w 3401876"/>
              <a:gd name="connsiteY11" fmla="*/ 1441711 h 2508003"/>
              <a:gd name="connsiteX0" fmla="*/ 0 w 3401876"/>
              <a:gd name="connsiteY0" fmla="*/ 1441711 h 2508003"/>
              <a:gd name="connsiteX1" fmla="*/ 211667 w 3401876"/>
              <a:gd name="connsiteY1" fmla="*/ 1441711 h 2508003"/>
              <a:gd name="connsiteX2" fmla="*/ 816811 w 3401876"/>
              <a:gd name="connsiteY2" fmla="*/ 143391 h 2508003"/>
              <a:gd name="connsiteX3" fmla="*/ 2215390 w 3401876"/>
              <a:gd name="connsiteY3" fmla="*/ 333437 h 2508003"/>
              <a:gd name="connsiteX4" fmla="*/ 3399427 w 3401876"/>
              <a:gd name="connsiteY4" fmla="*/ 2396796 h 2508003"/>
              <a:gd name="connsiteX5" fmla="*/ 3375754 w 3401876"/>
              <a:gd name="connsiteY5" fmla="*/ 2508003 h 2508003"/>
              <a:gd name="connsiteX6" fmla="*/ 2078326 w 3401876"/>
              <a:gd name="connsiteY6" fmla="*/ 670990 h 2508003"/>
              <a:gd name="connsiteX7" fmla="*/ 1106386 w 3401876"/>
              <a:gd name="connsiteY7" fmla="*/ 582553 h 2508003"/>
              <a:gd name="connsiteX8" fmla="*/ 635000 w 3401876"/>
              <a:gd name="connsiteY8" fmla="*/ 1441711 h 2508003"/>
              <a:gd name="connsiteX9" fmla="*/ 846667 w 3401876"/>
              <a:gd name="connsiteY9" fmla="*/ 1441711 h 2508003"/>
              <a:gd name="connsiteX10" fmla="*/ 423334 w 3401876"/>
              <a:gd name="connsiteY10" fmla="*/ 1865044 h 2508003"/>
              <a:gd name="connsiteX11" fmla="*/ 0 w 3401876"/>
              <a:gd name="connsiteY11" fmla="*/ 1441711 h 2508003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448"/>
              <a:gd name="connsiteY0" fmla="*/ 1449262 h 2592566"/>
              <a:gd name="connsiteX1" fmla="*/ 211667 w 3401448"/>
              <a:gd name="connsiteY1" fmla="*/ 1449262 h 2592566"/>
              <a:gd name="connsiteX2" fmla="*/ 816811 w 3401448"/>
              <a:gd name="connsiteY2" fmla="*/ 150942 h 2592566"/>
              <a:gd name="connsiteX3" fmla="*/ 2215390 w 3401448"/>
              <a:gd name="connsiteY3" fmla="*/ 340988 h 2592566"/>
              <a:gd name="connsiteX4" fmla="*/ 3399427 w 3401448"/>
              <a:gd name="connsiteY4" fmla="*/ 2404347 h 2592566"/>
              <a:gd name="connsiteX5" fmla="*/ 3366453 w 3401448"/>
              <a:gd name="connsiteY5" fmla="*/ 2592566 h 2592566"/>
              <a:gd name="connsiteX6" fmla="*/ 2078326 w 3401448"/>
              <a:gd name="connsiteY6" fmla="*/ 678541 h 2592566"/>
              <a:gd name="connsiteX7" fmla="*/ 1106386 w 3401448"/>
              <a:gd name="connsiteY7" fmla="*/ 590104 h 2592566"/>
              <a:gd name="connsiteX8" fmla="*/ 635000 w 3401448"/>
              <a:gd name="connsiteY8" fmla="*/ 1449262 h 2592566"/>
              <a:gd name="connsiteX9" fmla="*/ 846667 w 3401448"/>
              <a:gd name="connsiteY9" fmla="*/ 1449262 h 2592566"/>
              <a:gd name="connsiteX10" fmla="*/ 423334 w 3401448"/>
              <a:gd name="connsiteY10" fmla="*/ 1872595 h 2592566"/>
              <a:gd name="connsiteX11" fmla="*/ 0 w 3401448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920800 w 3388885"/>
              <a:gd name="connsiteY9" fmla="*/ 1982706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920800 w 3388885"/>
              <a:gd name="connsiteY9" fmla="*/ 1982706 h 2592566"/>
              <a:gd name="connsiteX10" fmla="*/ 374005 w 3388885"/>
              <a:gd name="connsiteY10" fmla="*/ 2316449 h 2592566"/>
              <a:gd name="connsiteX11" fmla="*/ 0 w 3388885"/>
              <a:gd name="connsiteY11" fmla="*/ 1449262 h 2592566"/>
              <a:gd name="connsiteX0" fmla="*/ 0 w 3350146"/>
              <a:gd name="connsiteY0" fmla="*/ 929200 h 2592566"/>
              <a:gd name="connsiteX1" fmla="*/ 172928 w 3350146"/>
              <a:gd name="connsiteY1" fmla="*/ 1449262 h 2592566"/>
              <a:gd name="connsiteX2" fmla="*/ 778072 w 3350146"/>
              <a:gd name="connsiteY2" fmla="*/ 150942 h 2592566"/>
              <a:gd name="connsiteX3" fmla="*/ 2176651 w 3350146"/>
              <a:gd name="connsiteY3" fmla="*/ 340988 h 2592566"/>
              <a:gd name="connsiteX4" fmla="*/ 3347457 w 3350146"/>
              <a:gd name="connsiteY4" fmla="*/ 2453405 h 2592566"/>
              <a:gd name="connsiteX5" fmla="*/ 3327714 w 3350146"/>
              <a:gd name="connsiteY5" fmla="*/ 2592566 h 2592566"/>
              <a:gd name="connsiteX6" fmla="*/ 2039587 w 3350146"/>
              <a:gd name="connsiteY6" fmla="*/ 678541 h 2592566"/>
              <a:gd name="connsiteX7" fmla="*/ 1067647 w 3350146"/>
              <a:gd name="connsiteY7" fmla="*/ 590104 h 2592566"/>
              <a:gd name="connsiteX8" fmla="*/ 596261 w 3350146"/>
              <a:gd name="connsiteY8" fmla="*/ 1449262 h 2592566"/>
              <a:gd name="connsiteX9" fmla="*/ 882061 w 3350146"/>
              <a:gd name="connsiteY9" fmla="*/ 1982706 h 2592566"/>
              <a:gd name="connsiteX10" fmla="*/ 335266 w 3350146"/>
              <a:gd name="connsiteY10" fmla="*/ 2316449 h 2592566"/>
              <a:gd name="connsiteX11" fmla="*/ 0 w 3350146"/>
              <a:gd name="connsiteY11" fmla="*/ 929200 h 2592566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96261 w 3350146"/>
              <a:gd name="connsiteY8" fmla="*/ 1368828 h 2512132"/>
              <a:gd name="connsiteX9" fmla="*/ 882061 w 3350146"/>
              <a:gd name="connsiteY9" fmla="*/ 1902272 h 2512132"/>
              <a:gd name="connsiteX10" fmla="*/ 335266 w 3350146"/>
              <a:gd name="connsiteY10" fmla="*/ 2236015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96261 w 3350146"/>
              <a:gd name="connsiteY8" fmla="*/ 1368828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40576 w 3350146"/>
              <a:gd name="connsiteY9" fmla="*/ 1740139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51943 h 2515309"/>
              <a:gd name="connsiteX1" fmla="*/ 262105 w 3350146"/>
              <a:gd name="connsiteY1" fmla="*/ 1059009 h 2515309"/>
              <a:gd name="connsiteX2" fmla="*/ 778072 w 3350146"/>
              <a:gd name="connsiteY2" fmla="*/ 73685 h 2515309"/>
              <a:gd name="connsiteX3" fmla="*/ 2176651 w 3350146"/>
              <a:gd name="connsiteY3" fmla="*/ 263731 h 2515309"/>
              <a:gd name="connsiteX4" fmla="*/ 3347457 w 3350146"/>
              <a:gd name="connsiteY4" fmla="*/ 2376148 h 2515309"/>
              <a:gd name="connsiteX5" fmla="*/ 3327714 w 3350146"/>
              <a:gd name="connsiteY5" fmla="*/ 2515309 h 2515309"/>
              <a:gd name="connsiteX6" fmla="*/ 2039587 w 3350146"/>
              <a:gd name="connsiteY6" fmla="*/ 601284 h 2515309"/>
              <a:gd name="connsiteX7" fmla="*/ 1067647 w 3350146"/>
              <a:gd name="connsiteY7" fmla="*/ 512847 h 2515309"/>
              <a:gd name="connsiteX8" fmla="*/ 575196 w 3350146"/>
              <a:gd name="connsiteY8" fmla="*/ 1473706 h 2515309"/>
              <a:gd name="connsiteX9" fmla="*/ 840576 w 3350146"/>
              <a:gd name="connsiteY9" fmla="*/ 1743316 h 2515309"/>
              <a:gd name="connsiteX10" fmla="*/ 284067 w 3350146"/>
              <a:gd name="connsiteY10" fmla="*/ 2143545 h 2515309"/>
              <a:gd name="connsiteX11" fmla="*/ 0 w 3350146"/>
              <a:gd name="connsiteY11" fmla="*/ 851943 h 2515309"/>
              <a:gd name="connsiteX0" fmla="*/ 0 w 3350146"/>
              <a:gd name="connsiteY0" fmla="*/ 851943 h 2515309"/>
              <a:gd name="connsiteX1" fmla="*/ 262105 w 3350146"/>
              <a:gd name="connsiteY1" fmla="*/ 1059009 h 2515309"/>
              <a:gd name="connsiteX2" fmla="*/ 778072 w 3350146"/>
              <a:gd name="connsiteY2" fmla="*/ 73685 h 2515309"/>
              <a:gd name="connsiteX3" fmla="*/ 2176651 w 3350146"/>
              <a:gd name="connsiteY3" fmla="*/ 263731 h 2515309"/>
              <a:gd name="connsiteX4" fmla="*/ 3347457 w 3350146"/>
              <a:gd name="connsiteY4" fmla="*/ 2376148 h 2515309"/>
              <a:gd name="connsiteX5" fmla="*/ 3327714 w 3350146"/>
              <a:gd name="connsiteY5" fmla="*/ 2515309 h 2515309"/>
              <a:gd name="connsiteX6" fmla="*/ 2039587 w 3350146"/>
              <a:gd name="connsiteY6" fmla="*/ 601284 h 2515309"/>
              <a:gd name="connsiteX7" fmla="*/ 1067647 w 3350146"/>
              <a:gd name="connsiteY7" fmla="*/ 512847 h 2515309"/>
              <a:gd name="connsiteX8" fmla="*/ 575196 w 3350146"/>
              <a:gd name="connsiteY8" fmla="*/ 1473706 h 2515309"/>
              <a:gd name="connsiteX9" fmla="*/ 840576 w 3350146"/>
              <a:gd name="connsiteY9" fmla="*/ 1743316 h 2515309"/>
              <a:gd name="connsiteX10" fmla="*/ 284067 w 3350146"/>
              <a:gd name="connsiteY10" fmla="*/ 2143545 h 2515309"/>
              <a:gd name="connsiteX11" fmla="*/ 0 w 3350146"/>
              <a:gd name="connsiteY11" fmla="*/ 851943 h 2515309"/>
              <a:gd name="connsiteX0" fmla="*/ 0 w 3357461"/>
              <a:gd name="connsiteY0" fmla="*/ 838278 h 2515309"/>
              <a:gd name="connsiteX1" fmla="*/ 269420 w 3357461"/>
              <a:gd name="connsiteY1" fmla="*/ 1059009 h 2515309"/>
              <a:gd name="connsiteX2" fmla="*/ 785387 w 3357461"/>
              <a:gd name="connsiteY2" fmla="*/ 73685 h 2515309"/>
              <a:gd name="connsiteX3" fmla="*/ 2183966 w 3357461"/>
              <a:gd name="connsiteY3" fmla="*/ 263731 h 2515309"/>
              <a:gd name="connsiteX4" fmla="*/ 3354772 w 3357461"/>
              <a:gd name="connsiteY4" fmla="*/ 2376148 h 2515309"/>
              <a:gd name="connsiteX5" fmla="*/ 3335029 w 3357461"/>
              <a:gd name="connsiteY5" fmla="*/ 2515309 h 2515309"/>
              <a:gd name="connsiteX6" fmla="*/ 2046902 w 3357461"/>
              <a:gd name="connsiteY6" fmla="*/ 601284 h 2515309"/>
              <a:gd name="connsiteX7" fmla="*/ 1074962 w 3357461"/>
              <a:gd name="connsiteY7" fmla="*/ 512847 h 2515309"/>
              <a:gd name="connsiteX8" fmla="*/ 582511 w 3357461"/>
              <a:gd name="connsiteY8" fmla="*/ 1473706 h 2515309"/>
              <a:gd name="connsiteX9" fmla="*/ 847891 w 3357461"/>
              <a:gd name="connsiteY9" fmla="*/ 1743316 h 2515309"/>
              <a:gd name="connsiteX10" fmla="*/ 291382 w 3357461"/>
              <a:gd name="connsiteY10" fmla="*/ 2143545 h 2515309"/>
              <a:gd name="connsiteX11" fmla="*/ 0 w 3357461"/>
              <a:gd name="connsiteY11" fmla="*/ 838278 h 2515309"/>
              <a:gd name="connsiteX0" fmla="*/ 0 w 3357461"/>
              <a:gd name="connsiteY0" fmla="*/ 838278 h 2515309"/>
              <a:gd name="connsiteX1" fmla="*/ 269420 w 3357461"/>
              <a:gd name="connsiteY1" fmla="*/ 1059009 h 2515309"/>
              <a:gd name="connsiteX2" fmla="*/ 785387 w 3357461"/>
              <a:gd name="connsiteY2" fmla="*/ 73685 h 2515309"/>
              <a:gd name="connsiteX3" fmla="*/ 2183966 w 3357461"/>
              <a:gd name="connsiteY3" fmla="*/ 263731 h 2515309"/>
              <a:gd name="connsiteX4" fmla="*/ 3354772 w 3357461"/>
              <a:gd name="connsiteY4" fmla="*/ 2376148 h 2515309"/>
              <a:gd name="connsiteX5" fmla="*/ 3335029 w 3357461"/>
              <a:gd name="connsiteY5" fmla="*/ 2515309 h 2515309"/>
              <a:gd name="connsiteX6" fmla="*/ 2046902 w 3357461"/>
              <a:gd name="connsiteY6" fmla="*/ 601284 h 2515309"/>
              <a:gd name="connsiteX7" fmla="*/ 1074962 w 3357461"/>
              <a:gd name="connsiteY7" fmla="*/ 512847 h 2515309"/>
              <a:gd name="connsiteX8" fmla="*/ 582511 w 3357461"/>
              <a:gd name="connsiteY8" fmla="*/ 1473706 h 2515309"/>
              <a:gd name="connsiteX9" fmla="*/ 847891 w 3357461"/>
              <a:gd name="connsiteY9" fmla="*/ 1743316 h 2515309"/>
              <a:gd name="connsiteX10" fmla="*/ 291382 w 3357461"/>
              <a:gd name="connsiteY10" fmla="*/ 2143545 h 2515309"/>
              <a:gd name="connsiteX11" fmla="*/ 0 w 3357461"/>
              <a:gd name="connsiteY11" fmla="*/ 838278 h 2515309"/>
              <a:gd name="connsiteX0" fmla="*/ 0 w 3357461"/>
              <a:gd name="connsiteY0" fmla="*/ 1227838 h 2904869"/>
              <a:gd name="connsiteX1" fmla="*/ 269420 w 3357461"/>
              <a:gd name="connsiteY1" fmla="*/ 1448569 h 2904869"/>
              <a:gd name="connsiteX2" fmla="*/ 1032846 w 3357461"/>
              <a:gd name="connsiteY2" fmla="*/ 22778 h 2904869"/>
              <a:gd name="connsiteX3" fmla="*/ 2183966 w 3357461"/>
              <a:gd name="connsiteY3" fmla="*/ 653291 h 2904869"/>
              <a:gd name="connsiteX4" fmla="*/ 3354772 w 3357461"/>
              <a:gd name="connsiteY4" fmla="*/ 2765708 h 2904869"/>
              <a:gd name="connsiteX5" fmla="*/ 3335029 w 3357461"/>
              <a:gd name="connsiteY5" fmla="*/ 2904869 h 2904869"/>
              <a:gd name="connsiteX6" fmla="*/ 2046902 w 3357461"/>
              <a:gd name="connsiteY6" fmla="*/ 990844 h 2904869"/>
              <a:gd name="connsiteX7" fmla="*/ 1074962 w 3357461"/>
              <a:gd name="connsiteY7" fmla="*/ 902407 h 2904869"/>
              <a:gd name="connsiteX8" fmla="*/ 582511 w 3357461"/>
              <a:gd name="connsiteY8" fmla="*/ 1863266 h 2904869"/>
              <a:gd name="connsiteX9" fmla="*/ 847891 w 3357461"/>
              <a:gd name="connsiteY9" fmla="*/ 2132876 h 2904869"/>
              <a:gd name="connsiteX10" fmla="*/ 291382 w 3357461"/>
              <a:gd name="connsiteY10" fmla="*/ 2533105 h 2904869"/>
              <a:gd name="connsiteX11" fmla="*/ 0 w 3357461"/>
              <a:gd name="connsiteY11" fmla="*/ 1227838 h 2904869"/>
              <a:gd name="connsiteX0" fmla="*/ 0 w 3357461"/>
              <a:gd name="connsiteY0" fmla="*/ 1248893 h 2925924"/>
              <a:gd name="connsiteX1" fmla="*/ 269420 w 3357461"/>
              <a:gd name="connsiteY1" fmla="*/ 1469624 h 2925924"/>
              <a:gd name="connsiteX2" fmla="*/ 1032846 w 3357461"/>
              <a:gd name="connsiteY2" fmla="*/ 43833 h 2925924"/>
              <a:gd name="connsiteX3" fmla="*/ 2055587 w 3357461"/>
              <a:gd name="connsiteY3" fmla="*/ 490938 h 2925924"/>
              <a:gd name="connsiteX4" fmla="*/ 3354772 w 3357461"/>
              <a:gd name="connsiteY4" fmla="*/ 2786763 h 2925924"/>
              <a:gd name="connsiteX5" fmla="*/ 3335029 w 3357461"/>
              <a:gd name="connsiteY5" fmla="*/ 2925924 h 2925924"/>
              <a:gd name="connsiteX6" fmla="*/ 2046902 w 3357461"/>
              <a:gd name="connsiteY6" fmla="*/ 1011899 h 2925924"/>
              <a:gd name="connsiteX7" fmla="*/ 1074962 w 3357461"/>
              <a:gd name="connsiteY7" fmla="*/ 923462 h 2925924"/>
              <a:gd name="connsiteX8" fmla="*/ 582511 w 3357461"/>
              <a:gd name="connsiteY8" fmla="*/ 1884321 h 2925924"/>
              <a:gd name="connsiteX9" fmla="*/ 847891 w 3357461"/>
              <a:gd name="connsiteY9" fmla="*/ 2153931 h 2925924"/>
              <a:gd name="connsiteX10" fmla="*/ 291382 w 3357461"/>
              <a:gd name="connsiteY10" fmla="*/ 2554160 h 2925924"/>
              <a:gd name="connsiteX11" fmla="*/ 0 w 3357461"/>
              <a:gd name="connsiteY11" fmla="*/ 1248893 h 2925924"/>
              <a:gd name="connsiteX0" fmla="*/ 0 w 3357461"/>
              <a:gd name="connsiteY0" fmla="*/ 1248893 h 2925924"/>
              <a:gd name="connsiteX1" fmla="*/ 269420 w 3357461"/>
              <a:gd name="connsiteY1" fmla="*/ 1469624 h 2925924"/>
              <a:gd name="connsiteX2" fmla="*/ 1032846 w 3357461"/>
              <a:gd name="connsiteY2" fmla="*/ 43833 h 2925924"/>
              <a:gd name="connsiteX3" fmla="*/ 2055587 w 3357461"/>
              <a:gd name="connsiteY3" fmla="*/ 490938 h 2925924"/>
              <a:gd name="connsiteX4" fmla="*/ 3354772 w 3357461"/>
              <a:gd name="connsiteY4" fmla="*/ 2786763 h 2925924"/>
              <a:gd name="connsiteX5" fmla="*/ 3335029 w 3357461"/>
              <a:gd name="connsiteY5" fmla="*/ 2925924 h 2925924"/>
              <a:gd name="connsiteX6" fmla="*/ 2046902 w 3357461"/>
              <a:gd name="connsiteY6" fmla="*/ 1011899 h 2925924"/>
              <a:gd name="connsiteX7" fmla="*/ 1074962 w 3357461"/>
              <a:gd name="connsiteY7" fmla="*/ 923462 h 2925924"/>
              <a:gd name="connsiteX8" fmla="*/ 582511 w 3357461"/>
              <a:gd name="connsiteY8" fmla="*/ 1884321 h 2925924"/>
              <a:gd name="connsiteX9" fmla="*/ 847891 w 3357461"/>
              <a:gd name="connsiteY9" fmla="*/ 2153931 h 2925924"/>
              <a:gd name="connsiteX10" fmla="*/ 291382 w 3357461"/>
              <a:gd name="connsiteY10" fmla="*/ 2554160 h 2925924"/>
              <a:gd name="connsiteX11" fmla="*/ 0 w 3357461"/>
              <a:gd name="connsiteY11" fmla="*/ 1248893 h 2925924"/>
              <a:gd name="connsiteX0" fmla="*/ 0 w 3357461"/>
              <a:gd name="connsiteY0" fmla="*/ 1248893 h 2925924"/>
              <a:gd name="connsiteX1" fmla="*/ 269420 w 3357461"/>
              <a:gd name="connsiteY1" fmla="*/ 1469624 h 2925924"/>
              <a:gd name="connsiteX2" fmla="*/ 1032846 w 3357461"/>
              <a:gd name="connsiteY2" fmla="*/ 43833 h 2925924"/>
              <a:gd name="connsiteX3" fmla="*/ 2055587 w 3357461"/>
              <a:gd name="connsiteY3" fmla="*/ 490938 h 2925924"/>
              <a:gd name="connsiteX4" fmla="*/ 3354772 w 3357461"/>
              <a:gd name="connsiteY4" fmla="*/ 2786763 h 2925924"/>
              <a:gd name="connsiteX5" fmla="*/ 3335029 w 3357461"/>
              <a:gd name="connsiteY5" fmla="*/ 2925924 h 2925924"/>
              <a:gd name="connsiteX6" fmla="*/ 2046902 w 3357461"/>
              <a:gd name="connsiteY6" fmla="*/ 1011899 h 2925924"/>
              <a:gd name="connsiteX7" fmla="*/ 1074962 w 3357461"/>
              <a:gd name="connsiteY7" fmla="*/ 923462 h 2925924"/>
              <a:gd name="connsiteX8" fmla="*/ 582511 w 3357461"/>
              <a:gd name="connsiteY8" fmla="*/ 1884321 h 2925924"/>
              <a:gd name="connsiteX9" fmla="*/ 847891 w 3357461"/>
              <a:gd name="connsiteY9" fmla="*/ 2153931 h 2925924"/>
              <a:gd name="connsiteX10" fmla="*/ 291382 w 3357461"/>
              <a:gd name="connsiteY10" fmla="*/ 2554160 h 2925924"/>
              <a:gd name="connsiteX11" fmla="*/ 0 w 3357461"/>
              <a:gd name="connsiteY11" fmla="*/ 1248893 h 2925924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48615 h 2925646"/>
              <a:gd name="connsiteX1" fmla="*/ 269420 w 3357461"/>
              <a:gd name="connsiteY1" fmla="*/ 1469346 h 2925646"/>
              <a:gd name="connsiteX2" fmla="*/ 1032846 w 3357461"/>
              <a:gd name="connsiteY2" fmla="*/ 43555 h 2925646"/>
              <a:gd name="connsiteX3" fmla="*/ 2101871 w 3357461"/>
              <a:gd name="connsiteY3" fmla="*/ 492496 h 2925646"/>
              <a:gd name="connsiteX4" fmla="*/ 3354772 w 3357461"/>
              <a:gd name="connsiteY4" fmla="*/ 2786485 h 2925646"/>
              <a:gd name="connsiteX5" fmla="*/ 3335029 w 3357461"/>
              <a:gd name="connsiteY5" fmla="*/ 2925646 h 2925646"/>
              <a:gd name="connsiteX6" fmla="*/ 2046902 w 3357461"/>
              <a:gd name="connsiteY6" fmla="*/ 1011621 h 2925646"/>
              <a:gd name="connsiteX7" fmla="*/ 1074962 w 3357461"/>
              <a:gd name="connsiteY7" fmla="*/ 923184 h 2925646"/>
              <a:gd name="connsiteX8" fmla="*/ 582511 w 3357461"/>
              <a:gd name="connsiteY8" fmla="*/ 1884043 h 2925646"/>
              <a:gd name="connsiteX9" fmla="*/ 847891 w 3357461"/>
              <a:gd name="connsiteY9" fmla="*/ 2153653 h 2925646"/>
              <a:gd name="connsiteX10" fmla="*/ 291382 w 3357461"/>
              <a:gd name="connsiteY10" fmla="*/ 2553882 h 2925646"/>
              <a:gd name="connsiteX11" fmla="*/ 0 w 3357461"/>
              <a:gd name="connsiteY11" fmla="*/ 1248615 h 2925646"/>
              <a:gd name="connsiteX0" fmla="*/ 0 w 3357461"/>
              <a:gd name="connsiteY0" fmla="*/ 1272020 h 2949051"/>
              <a:gd name="connsiteX1" fmla="*/ 269420 w 3357461"/>
              <a:gd name="connsiteY1" fmla="*/ 1492751 h 2949051"/>
              <a:gd name="connsiteX2" fmla="*/ 1032846 w 3357461"/>
              <a:gd name="connsiteY2" fmla="*/ 66960 h 2949051"/>
              <a:gd name="connsiteX3" fmla="*/ 2101871 w 3357461"/>
              <a:gd name="connsiteY3" fmla="*/ 515901 h 2949051"/>
              <a:gd name="connsiteX4" fmla="*/ 3354772 w 3357461"/>
              <a:gd name="connsiteY4" fmla="*/ 2809890 h 2949051"/>
              <a:gd name="connsiteX5" fmla="*/ 3335029 w 3357461"/>
              <a:gd name="connsiteY5" fmla="*/ 2949051 h 2949051"/>
              <a:gd name="connsiteX6" fmla="*/ 2046902 w 3357461"/>
              <a:gd name="connsiteY6" fmla="*/ 1035026 h 2949051"/>
              <a:gd name="connsiteX7" fmla="*/ 1074962 w 3357461"/>
              <a:gd name="connsiteY7" fmla="*/ 946589 h 2949051"/>
              <a:gd name="connsiteX8" fmla="*/ 582511 w 3357461"/>
              <a:gd name="connsiteY8" fmla="*/ 1907448 h 2949051"/>
              <a:gd name="connsiteX9" fmla="*/ 847891 w 3357461"/>
              <a:gd name="connsiteY9" fmla="*/ 2177058 h 2949051"/>
              <a:gd name="connsiteX10" fmla="*/ 291382 w 3357461"/>
              <a:gd name="connsiteY10" fmla="*/ 2577287 h 2949051"/>
              <a:gd name="connsiteX11" fmla="*/ 0 w 3357461"/>
              <a:gd name="connsiteY11" fmla="*/ 1272020 h 2949051"/>
              <a:gd name="connsiteX0" fmla="*/ 0 w 3357461"/>
              <a:gd name="connsiteY0" fmla="*/ 1272020 h 2949051"/>
              <a:gd name="connsiteX1" fmla="*/ 269420 w 3357461"/>
              <a:gd name="connsiteY1" fmla="*/ 1492751 h 2949051"/>
              <a:gd name="connsiteX2" fmla="*/ 1032846 w 3357461"/>
              <a:gd name="connsiteY2" fmla="*/ 66960 h 2949051"/>
              <a:gd name="connsiteX3" fmla="*/ 2101871 w 3357461"/>
              <a:gd name="connsiteY3" fmla="*/ 515901 h 2949051"/>
              <a:gd name="connsiteX4" fmla="*/ 3354772 w 3357461"/>
              <a:gd name="connsiteY4" fmla="*/ 2809890 h 2949051"/>
              <a:gd name="connsiteX5" fmla="*/ 3335029 w 3357461"/>
              <a:gd name="connsiteY5" fmla="*/ 2949051 h 2949051"/>
              <a:gd name="connsiteX6" fmla="*/ 2046902 w 3357461"/>
              <a:gd name="connsiteY6" fmla="*/ 1035026 h 2949051"/>
              <a:gd name="connsiteX7" fmla="*/ 1074962 w 3357461"/>
              <a:gd name="connsiteY7" fmla="*/ 946589 h 2949051"/>
              <a:gd name="connsiteX8" fmla="*/ 582511 w 3357461"/>
              <a:gd name="connsiteY8" fmla="*/ 1907448 h 2949051"/>
              <a:gd name="connsiteX9" fmla="*/ 847891 w 3357461"/>
              <a:gd name="connsiteY9" fmla="*/ 2177058 h 2949051"/>
              <a:gd name="connsiteX10" fmla="*/ 291382 w 3357461"/>
              <a:gd name="connsiteY10" fmla="*/ 2577287 h 2949051"/>
              <a:gd name="connsiteX11" fmla="*/ 0 w 3357461"/>
              <a:gd name="connsiteY11" fmla="*/ 1272020 h 2949051"/>
              <a:gd name="connsiteX0" fmla="*/ 0 w 3382191"/>
              <a:gd name="connsiteY0" fmla="*/ 1272020 h 3093575"/>
              <a:gd name="connsiteX1" fmla="*/ 269420 w 3382191"/>
              <a:gd name="connsiteY1" fmla="*/ 1492751 h 3093575"/>
              <a:gd name="connsiteX2" fmla="*/ 1032846 w 3382191"/>
              <a:gd name="connsiteY2" fmla="*/ 66960 h 3093575"/>
              <a:gd name="connsiteX3" fmla="*/ 2101871 w 3382191"/>
              <a:gd name="connsiteY3" fmla="*/ 515901 h 3093575"/>
              <a:gd name="connsiteX4" fmla="*/ 3354772 w 3382191"/>
              <a:gd name="connsiteY4" fmla="*/ 2809890 h 3093575"/>
              <a:gd name="connsiteX5" fmla="*/ 3382191 w 3382191"/>
              <a:gd name="connsiteY5" fmla="*/ 3093576 h 3093575"/>
              <a:gd name="connsiteX6" fmla="*/ 2046902 w 3382191"/>
              <a:gd name="connsiteY6" fmla="*/ 1035026 h 3093575"/>
              <a:gd name="connsiteX7" fmla="*/ 1074962 w 3382191"/>
              <a:gd name="connsiteY7" fmla="*/ 946589 h 3093575"/>
              <a:gd name="connsiteX8" fmla="*/ 582511 w 3382191"/>
              <a:gd name="connsiteY8" fmla="*/ 1907448 h 3093575"/>
              <a:gd name="connsiteX9" fmla="*/ 847891 w 3382191"/>
              <a:gd name="connsiteY9" fmla="*/ 2177058 h 3093575"/>
              <a:gd name="connsiteX10" fmla="*/ 291382 w 3382191"/>
              <a:gd name="connsiteY10" fmla="*/ 2577287 h 3093575"/>
              <a:gd name="connsiteX11" fmla="*/ 0 w 3382191"/>
              <a:gd name="connsiteY11" fmla="*/ 1272020 h 3093575"/>
              <a:gd name="connsiteX0" fmla="*/ 0 w 3398699"/>
              <a:gd name="connsiteY0" fmla="*/ 1272020 h 3098375"/>
              <a:gd name="connsiteX1" fmla="*/ 269420 w 3398699"/>
              <a:gd name="connsiteY1" fmla="*/ 1492751 h 3098375"/>
              <a:gd name="connsiteX2" fmla="*/ 1032846 w 3398699"/>
              <a:gd name="connsiteY2" fmla="*/ 66960 h 3098375"/>
              <a:gd name="connsiteX3" fmla="*/ 2101871 w 3398699"/>
              <a:gd name="connsiteY3" fmla="*/ 515901 h 3098375"/>
              <a:gd name="connsiteX4" fmla="*/ 3395495 w 3398699"/>
              <a:gd name="connsiteY4" fmla="*/ 3083444 h 3098375"/>
              <a:gd name="connsiteX5" fmla="*/ 3382191 w 3398699"/>
              <a:gd name="connsiteY5" fmla="*/ 3093576 h 3098375"/>
              <a:gd name="connsiteX6" fmla="*/ 2046902 w 3398699"/>
              <a:gd name="connsiteY6" fmla="*/ 1035026 h 3098375"/>
              <a:gd name="connsiteX7" fmla="*/ 1074962 w 3398699"/>
              <a:gd name="connsiteY7" fmla="*/ 946589 h 3098375"/>
              <a:gd name="connsiteX8" fmla="*/ 582511 w 3398699"/>
              <a:gd name="connsiteY8" fmla="*/ 1907448 h 3098375"/>
              <a:gd name="connsiteX9" fmla="*/ 847891 w 3398699"/>
              <a:gd name="connsiteY9" fmla="*/ 2177058 h 3098375"/>
              <a:gd name="connsiteX10" fmla="*/ 291382 w 3398699"/>
              <a:gd name="connsiteY10" fmla="*/ 2577287 h 3098375"/>
              <a:gd name="connsiteX11" fmla="*/ 0 w 3398699"/>
              <a:gd name="connsiteY11" fmla="*/ 1272020 h 3098375"/>
              <a:gd name="connsiteX0" fmla="*/ 0 w 3397464"/>
              <a:gd name="connsiteY0" fmla="*/ 1272020 h 3195279"/>
              <a:gd name="connsiteX1" fmla="*/ 269420 w 3397464"/>
              <a:gd name="connsiteY1" fmla="*/ 1492751 h 3195279"/>
              <a:gd name="connsiteX2" fmla="*/ 1032846 w 3397464"/>
              <a:gd name="connsiteY2" fmla="*/ 66960 h 3195279"/>
              <a:gd name="connsiteX3" fmla="*/ 2101871 w 3397464"/>
              <a:gd name="connsiteY3" fmla="*/ 515901 h 3195279"/>
              <a:gd name="connsiteX4" fmla="*/ 3395495 w 3397464"/>
              <a:gd name="connsiteY4" fmla="*/ 3083444 h 3195279"/>
              <a:gd name="connsiteX5" fmla="*/ 3361126 w 3397464"/>
              <a:gd name="connsiteY5" fmla="*/ 3195279 h 3195279"/>
              <a:gd name="connsiteX6" fmla="*/ 2046902 w 3397464"/>
              <a:gd name="connsiteY6" fmla="*/ 1035026 h 3195279"/>
              <a:gd name="connsiteX7" fmla="*/ 1074962 w 3397464"/>
              <a:gd name="connsiteY7" fmla="*/ 946589 h 3195279"/>
              <a:gd name="connsiteX8" fmla="*/ 582511 w 3397464"/>
              <a:gd name="connsiteY8" fmla="*/ 1907448 h 3195279"/>
              <a:gd name="connsiteX9" fmla="*/ 847891 w 3397464"/>
              <a:gd name="connsiteY9" fmla="*/ 2177058 h 3195279"/>
              <a:gd name="connsiteX10" fmla="*/ 291382 w 3397464"/>
              <a:gd name="connsiteY10" fmla="*/ 2577287 h 3195279"/>
              <a:gd name="connsiteX11" fmla="*/ 0 w 3397464"/>
              <a:gd name="connsiteY11" fmla="*/ 1272020 h 3195279"/>
              <a:gd name="connsiteX0" fmla="*/ 0 w 3397464"/>
              <a:gd name="connsiteY0" fmla="*/ 1272020 h 3195279"/>
              <a:gd name="connsiteX1" fmla="*/ 269420 w 3397464"/>
              <a:gd name="connsiteY1" fmla="*/ 1492751 h 3195279"/>
              <a:gd name="connsiteX2" fmla="*/ 1032846 w 3397464"/>
              <a:gd name="connsiteY2" fmla="*/ 66960 h 3195279"/>
              <a:gd name="connsiteX3" fmla="*/ 2101871 w 3397464"/>
              <a:gd name="connsiteY3" fmla="*/ 515901 h 3195279"/>
              <a:gd name="connsiteX4" fmla="*/ 3395495 w 3397464"/>
              <a:gd name="connsiteY4" fmla="*/ 3083444 h 3195279"/>
              <a:gd name="connsiteX5" fmla="*/ 3361126 w 3397464"/>
              <a:gd name="connsiteY5" fmla="*/ 3195279 h 3195279"/>
              <a:gd name="connsiteX6" fmla="*/ 2046902 w 3397464"/>
              <a:gd name="connsiteY6" fmla="*/ 1035026 h 3195279"/>
              <a:gd name="connsiteX7" fmla="*/ 1074962 w 3397464"/>
              <a:gd name="connsiteY7" fmla="*/ 946589 h 3195279"/>
              <a:gd name="connsiteX8" fmla="*/ 582511 w 3397464"/>
              <a:gd name="connsiteY8" fmla="*/ 1907448 h 3195279"/>
              <a:gd name="connsiteX9" fmla="*/ 847891 w 3397464"/>
              <a:gd name="connsiteY9" fmla="*/ 2177058 h 3195279"/>
              <a:gd name="connsiteX10" fmla="*/ 291382 w 3397464"/>
              <a:gd name="connsiteY10" fmla="*/ 2577287 h 3195279"/>
              <a:gd name="connsiteX11" fmla="*/ 0 w 3397464"/>
              <a:gd name="connsiteY11" fmla="*/ 1272020 h 3195279"/>
              <a:gd name="connsiteX0" fmla="*/ 0 w 3397464"/>
              <a:gd name="connsiteY0" fmla="*/ 1272020 h 3195279"/>
              <a:gd name="connsiteX1" fmla="*/ 269420 w 3397464"/>
              <a:gd name="connsiteY1" fmla="*/ 1492751 h 3195279"/>
              <a:gd name="connsiteX2" fmla="*/ 1032846 w 3397464"/>
              <a:gd name="connsiteY2" fmla="*/ 66960 h 3195279"/>
              <a:gd name="connsiteX3" fmla="*/ 2101871 w 3397464"/>
              <a:gd name="connsiteY3" fmla="*/ 515901 h 3195279"/>
              <a:gd name="connsiteX4" fmla="*/ 3395495 w 3397464"/>
              <a:gd name="connsiteY4" fmla="*/ 3083444 h 3195279"/>
              <a:gd name="connsiteX5" fmla="*/ 3361126 w 3397464"/>
              <a:gd name="connsiteY5" fmla="*/ 3195279 h 3195279"/>
              <a:gd name="connsiteX6" fmla="*/ 2046902 w 3397464"/>
              <a:gd name="connsiteY6" fmla="*/ 1035026 h 3195279"/>
              <a:gd name="connsiteX7" fmla="*/ 1074962 w 3397464"/>
              <a:gd name="connsiteY7" fmla="*/ 946589 h 3195279"/>
              <a:gd name="connsiteX8" fmla="*/ 582511 w 3397464"/>
              <a:gd name="connsiteY8" fmla="*/ 1907448 h 3195279"/>
              <a:gd name="connsiteX9" fmla="*/ 847891 w 3397464"/>
              <a:gd name="connsiteY9" fmla="*/ 2177058 h 3195279"/>
              <a:gd name="connsiteX10" fmla="*/ 291382 w 3397464"/>
              <a:gd name="connsiteY10" fmla="*/ 2577287 h 3195279"/>
              <a:gd name="connsiteX11" fmla="*/ 0 w 3397464"/>
              <a:gd name="connsiteY11" fmla="*/ 1272020 h 3195279"/>
              <a:gd name="connsiteX0" fmla="*/ 0 w 3462626"/>
              <a:gd name="connsiteY0" fmla="*/ 1272020 h 3195279"/>
              <a:gd name="connsiteX1" fmla="*/ 269420 w 3462626"/>
              <a:gd name="connsiteY1" fmla="*/ 1492751 h 3195279"/>
              <a:gd name="connsiteX2" fmla="*/ 1032846 w 3462626"/>
              <a:gd name="connsiteY2" fmla="*/ 66960 h 3195279"/>
              <a:gd name="connsiteX3" fmla="*/ 2101871 w 3462626"/>
              <a:gd name="connsiteY3" fmla="*/ 515901 h 3195279"/>
              <a:gd name="connsiteX4" fmla="*/ 3461737 w 3462626"/>
              <a:gd name="connsiteY4" fmla="*/ 2492915 h 3195279"/>
              <a:gd name="connsiteX5" fmla="*/ 3361126 w 3462626"/>
              <a:gd name="connsiteY5" fmla="*/ 3195279 h 3195279"/>
              <a:gd name="connsiteX6" fmla="*/ 2046902 w 3462626"/>
              <a:gd name="connsiteY6" fmla="*/ 1035026 h 3195279"/>
              <a:gd name="connsiteX7" fmla="*/ 1074962 w 3462626"/>
              <a:gd name="connsiteY7" fmla="*/ 946589 h 3195279"/>
              <a:gd name="connsiteX8" fmla="*/ 582511 w 3462626"/>
              <a:gd name="connsiteY8" fmla="*/ 1907448 h 3195279"/>
              <a:gd name="connsiteX9" fmla="*/ 847891 w 3462626"/>
              <a:gd name="connsiteY9" fmla="*/ 2177058 h 3195279"/>
              <a:gd name="connsiteX10" fmla="*/ 291382 w 3462626"/>
              <a:gd name="connsiteY10" fmla="*/ 2577287 h 3195279"/>
              <a:gd name="connsiteX11" fmla="*/ 0 w 3462626"/>
              <a:gd name="connsiteY11" fmla="*/ 1272020 h 3195279"/>
              <a:gd name="connsiteX0" fmla="*/ 0 w 3462916"/>
              <a:gd name="connsiteY0" fmla="*/ 1272020 h 2577288"/>
              <a:gd name="connsiteX1" fmla="*/ 269420 w 3462916"/>
              <a:gd name="connsiteY1" fmla="*/ 1492751 h 2577288"/>
              <a:gd name="connsiteX2" fmla="*/ 1032846 w 3462916"/>
              <a:gd name="connsiteY2" fmla="*/ 66960 h 2577288"/>
              <a:gd name="connsiteX3" fmla="*/ 2101871 w 3462916"/>
              <a:gd name="connsiteY3" fmla="*/ 515901 h 2577288"/>
              <a:gd name="connsiteX4" fmla="*/ 3461737 w 3462916"/>
              <a:gd name="connsiteY4" fmla="*/ 2492915 h 2577288"/>
              <a:gd name="connsiteX5" fmla="*/ 3390798 w 3462916"/>
              <a:gd name="connsiteY5" fmla="*/ 2551014 h 2577288"/>
              <a:gd name="connsiteX6" fmla="*/ 2046902 w 3462916"/>
              <a:gd name="connsiteY6" fmla="*/ 1035026 h 2577288"/>
              <a:gd name="connsiteX7" fmla="*/ 1074962 w 3462916"/>
              <a:gd name="connsiteY7" fmla="*/ 946589 h 2577288"/>
              <a:gd name="connsiteX8" fmla="*/ 582511 w 3462916"/>
              <a:gd name="connsiteY8" fmla="*/ 1907448 h 2577288"/>
              <a:gd name="connsiteX9" fmla="*/ 847891 w 3462916"/>
              <a:gd name="connsiteY9" fmla="*/ 2177058 h 2577288"/>
              <a:gd name="connsiteX10" fmla="*/ 291382 w 3462916"/>
              <a:gd name="connsiteY10" fmla="*/ 2577287 h 2577288"/>
              <a:gd name="connsiteX11" fmla="*/ 0 w 3462916"/>
              <a:gd name="connsiteY11" fmla="*/ 1272020 h 2577288"/>
              <a:gd name="connsiteX0" fmla="*/ 0 w 3462916"/>
              <a:gd name="connsiteY0" fmla="*/ 1272020 h 2577286"/>
              <a:gd name="connsiteX1" fmla="*/ 269420 w 3462916"/>
              <a:gd name="connsiteY1" fmla="*/ 1492751 h 2577286"/>
              <a:gd name="connsiteX2" fmla="*/ 1032846 w 3462916"/>
              <a:gd name="connsiteY2" fmla="*/ 66960 h 2577286"/>
              <a:gd name="connsiteX3" fmla="*/ 2101871 w 3462916"/>
              <a:gd name="connsiteY3" fmla="*/ 515901 h 2577286"/>
              <a:gd name="connsiteX4" fmla="*/ 3461737 w 3462916"/>
              <a:gd name="connsiteY4" fmla="*/ 2492915 h 2577286"/>
              <a:gd name="connsiteX5" fmla="*/ 3390798 w 3462916"/>
              <a:gd name="connsiteY5" fmla="*/ 2551014 h 2577286"/>
              <a:gd name="connsiteX6" fmla="*/ 2046902 w 3462916"/>
              <a:gd name="connsiteY6" fmla="*/ 1035026 h 2577286"/>
              <a:gd name="connsiteX7" fmla="*/ 1074962 w 3462916"/>
              <a:gd name="connsiteY7" fmla="*/ 946589 h 2577286"/>
              <a:gd name="connsiteX8" fmla="*/ 582511 w 3462916"/>
              <a:gd name="connsiteY8" fmla="*/ 1907448 h 2577286"/>
              <a:gd name="connsiteX9" fmla="*/ 847891 w 3462916"/>
              <a:gd name="connsiteY9" fmla="*/ 2177058 h 2577286"/>
              <a:gd name="connsiteX10" fmla="*/ 291382 w 3462916"/>
              <a:gd name="connsiteY10" fmla="*/ 2577287 h 2577286"/>
              <a:gd name="connsiteX11" fmla="*/ 0 w 3462916"/>
              <a:gd name="connsiteY11" fmla="*/ 1272020 h 2577286"/>
              <a:gd name="connsiteX0" fmla="*/ 0 w 3462916"/>
              <a:gd name="connsiteY0" fmla="*/ 1272020 h 2577288"/>
              <a:gd name="connsiteX1" fmla="*/ 269420 w 3462916"/>
              <a:gd name="connsiteY1" fmla="*/ 1492751 h 2577288"/>
              <a:gd name="connsiteX2" fmla="*/ 1032846 w 3462916"/>
              <a:gd name="connsiteY2" fmla="*/ 66960 h 2577288"/>
              <a:gd name="connsiteX3" fmla="*/ 2101871 w 3462916"/>
              <a:gd name="connsiteY3" fmla="*/ 515901 h 2577288"/>
              <a:gd name="connsiteX4" fmla="*/ 3461737 w 3462916"/>
              <a:gd name="connsiteY4" fmla="*/ 2492915 h 2577288"/>
              <a:gd name="connsiteX5" fmla="*/ 3390798 w 3462916"/>
              <a:gd name="connsiteY5" fmla="*/ 2551014 h 2577288"/>
              <a:gd name="connsiteX6" fmla="*/ 2046902 w 3462916"/>
              <a:gd name="connsiteY6" fmla="*/ 1035026 h 2577288"/>
              <a:gd name="connsiteX7" fmla="*/ 1074962 w 3462916"/>
              <a:gd name="connsiteY7" fmla="*/ 946589 h 2577288"/>
              <a:gd name="connsiteX8" fmla="*/ 582511 w 3462916"/>
              <a:gd name="connsiteY8" fmla="*/ 1907448 h 2577288"/>
              <a:gd name="connsiteX9" fmla="*/ 847891 w 3462916"/>
              <a:gd name="connsiteY9" fmla="*/ 2177058 h 2577288"/>
              <a:gd name="connsiteX10" fmla="*/ 291382 w 3462916"/>
              <a:gd name="connsiteY10" fmla="*/ 2577287 h 2577288"/>
              <a:gd name="connsiteX11" fmla="*/ 0 w 3462916"/>
              <a:gd name="connsiteY11" fmla="*/ 1272020 h 2577288"/>
              <a:gd name="connsiteX0" fmla="*/ 0 w 3462916"/>
              <a:gd name="connsiteY0" fmla="*/ 1272020 h 2577286"/>
              <a:gd name="connsiteX1" fmla="*/ 269420 w 3462916"/>
              <a:gd name="connsiteY1" fmla="*/ 1492751 h 2577286"/>
              <a:gd name="connsiteX2" fmla="*/ 1032846 w 3462916"/>
              <a:gd name="connsiteY2" fmla="*/ 66960 h 2577286"/>
              <a:gd name="connsiteX3" fmla="*/ 2101871 w 3462916"/>
              <a:gd name="connsiteY3" fmla="*/ 515901 h 2577286"/>
              <a:gd name="connsiteX4" fmla="*/ 3461737 w 3462916"/>
              <a:gd name="connsiteY4" fmla="*/ 2492915 h 2577286"/>
              <a:gd name="connsiteX5" fmla="*/ 3390798 w 3462916"/>
              <a:gd name="connsiteY5" fmla="*/ 2551014 h 2577286"/>
              <a:gd name="connsiteX6" fmla="*/ 2046902 w 3462916"/>
              <a:gd name="connsiteY6" fmla="*/ 1035026 h 2577286"/>
              <a:gd name="connsiteX7" fmla="*/ 1074962 w 3462916"/>
              <a:gd name="connsiteY7" fmla="*/ 946589 h 2577286"/>
              <a:gd name="connsiteX8" fmla="*/ 582511 w 3462916"/>
              <a:gd name="connsiteY8" fmla="*/ 1907448 h 2577286"/>
              <a:gd name="connsiteX9" fmla="*/ 847891 w 3462916"/>
              <a:gd name="connsiteY9" fmla="*/ 2177058 h 2577286"/>
              <a:gd name="connsiteX10" fmla="*/ 291382 w 3462916"/>
              <a:gd name="connsiteY10" fmla="*/ 2577287 h 2577286"/>
              <a:gd name="connsiteX11" fmla="*/ 0 w 3462916"/>
              <a:gd name="connsiteY11" fmla="*/ 1272020 h 2577286"/>
              <a:gd name="connsiteX0" fmla="*/ 0 w 3462916"/>
              <a:gd name="connsiteY0" fmla="*/ 1272020 h 2577288"/>
              <a:gd name="connsiteX1" fmla="*/ 269420 w 3462916"/>
              <a:gd name="connsiteY1" fmla="*/ 1492751 h 2577288"/>
              <a:gd name="connsiteX2" fmla="*/ 1032846 w 3462916"/>
              <a:gd name="connsiteY2" fmla="*/ 66960 h 2577288"/>
              <a:gd name="connsiteX3" fmla="*/ 2101871 w 3462916"/>
              <a:gd name="connsiteY3" fmla="*/ 515901 h 2577288"/>
              <a:gd name="connsiteX4" fmla="*/ 3461737 w 3462916"/>
              <a:gd name="connsiteY4" fmla="*/ 2492915 h 2577288"/>
              <a:gd name="connsiteX5" fmla="*/ 3390798 w 3462916"/>
              <a:gd name="connsiteY5" fmla="*/ 2551014 h 2577288"/>
              <a:gd name="connsiteX6" fmla="*/ 2046902 w 3462916"/>
              <a:gd name="connsiteY6" fmla="*/ 1035026 h 2577288"/>
              <a:gd name="connsiteX7" fmla="*/ 1074962 w 3462916"/>
              <a:gd name="connsiteY7" fmla="*/ 946589 h 2577288"/>
              <a:gd name="connsiteX8" fmla="*/ 582511 w 3462916"/>
              <a:gd name="connsiteY8" fmla="*/ 1907448 h 2577288"/>
              <a:gd name="connsiteX9" fmla="*/ 847891 w 3462916"/>
              <a:gd name="connsiteY9" fmla="*/ 2177058 h 2577288"/>
              <a:gd name="connsiteX10" fmla="*/ 291382 w 3462916"/>
              <a:gd name="connsiteY10" fmla="*/ 2577287 h 2577288"/>
              <a:gd name="connsiteX11" fmla="*/ 0 w 3462916"/>
              <a:gd name="connsiteY11" fmla="*/ 1272020 h 257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2916" h="2577288">
                <a:moveTo>
                  <a:pt x="0" y="1272020"/>
                </a:moveTo>
                <a:cubicBezTo>
                  <a:pt x="93083" y="1408138"/>
                  <a:pt x="179613" y="1419174"/>
                  <a:pt x="269420" y="1492751"/>
                </a:cubicBezTo>
                <a:cubicBezTo>
                  <a:pt x="418921" y="934550"/>
                  <a:pt x="727438" y="229768"/>
                  <a:pt x="1032846" y="66960"/>
                </a:cubicBezTo>
                <a:cubicBezTo>
                  <a:pt x="1338255" y="-95848"/>
                  <a:pt x="1722108" y="32389"/>
                  <a:pt x="2101871" y="515901"/>
                </a:cubicBezTo>
                <a:cubicBezTo>
                  <a:pt x="2547636" y="1155556"/>
                  <a:pt x="3213610" y="2055237"/>
                  <a:pt x="3461737" y="2492915"/>
                </a:cubicBezTo>
                <a:cubicBezTo>
                  <a:pt x="3473707" y="2539881"/>
                  <a:pt x="3390640" y="2504763"/>
                  <a:pt x="3390798" y="2551014"/>
                </a:cubicBezTo>
                <a:cubicBezTo>
                  <a:pt x="3031421" y="2120189"/>
                  <a:pt x="2453061" y="1380493"/>
                  <a:pt x="2046902" y="1035026"/>
                </a:cubicBezTo>
                <a:cubicBezTo>
                  <a:pt x="1632127" y="749747"/>
                  <a:pt x="1303969" y="718003"/>
                  <a:pt x="1074962" y="946589"/>
                </a:cubicBezTo>
                <a:cubicBezTo>
                  <a:pt x="728062" y="1499054"/>
                  <a:pt x="786677" y="1270851"/>
                  <a:pt x="582511" y="1907448"/>
                </a:cubicBezTo>
                <a:cubicBezTo>
                  <a:pt x="701827" y="1998539"/>
                  <a:pt x="745603" y="2033144"/>
                  <a:pt x="847891" y="2177058"/>
                </a:cubicBezTo>
                <a:lnTo>
                  <a:pt x="291382" y="2577287"/>
                </a:lnTo>
                <a:lnTo>
                  <a:pt x="0" y="1272020"/>
                </a:lnTo>
                <a:close/>
              </a:path>
            </a:pathLst>
          </a:custGeom>
          <a:solidFill>
            <a:srgbClr val="5B9BD5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3" name="Freccia in giù 11"/>
          <p:cNvSpPr>
            <a:spLocks noChangeAspect="1"/>
          </p:cNvSpPr>
          <p:nvPr/>
        </p:nvSpPr>
        <p:spPr>
          <a:xfrm rot="8531264">
            <a:off x="3980281" y="4503359"/>
            <a:ext cx="685161" cy="654948"/>
          </a:xfrm>
          <a:custGeom>
            <a:avLst/>
            <a:gdLst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211667 w 846667"/>
              <a:gd name="connsiteY2" fmla="*/ 0 h 3166534"/>
              <a:gd name="connsiteX3" fmla="*/ 635000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381000 w 846667"/>
              <a:gd name="connsiteY2" fmla="*/ 16933 h 3166534"/>
              <a:gd name="connsiteX3" fmla="*/ 635000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381000 w 846667"/>
              <a:gd name="connsiteY2" fmla="*/ 16933 h 3166534"/>
              <a:gd name="connsiteX3" fmla="*/ 541866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3008302"/>
              <a:gd name="connsiteY0" fmla="*/ 2726268 h 3149601"/>
              <a:gd name="connsiteX1" fmla="*/ 211667 w 3008302"/>
              <a:gd name="connsiteY1" fmla="*/ 2726268 h 3149601"/>
              <a:gd name="connsiteX2" fmla="*/ 381000 w 3008302"/>
              <a:gd name="connsiteY2" fmla="*/ 0 h 3149601"/>
              <a:gd name="connsiteX3" fmla="*/ 3008302 w 3008302"/>
              <a:gd name="connsiteY3" fmla="*/ 1349921 h 3149601"/>
              <a:gd name="connsiteX4" fmla="*/ 635000 w 3008302"/>
              <a:gd name="connsiteY4" fmla="*/ 2726268 h 3149601"/>
              <a:gd name="connsiteX5" fmla="*/ 846667 w 3008302"/>
              <a:gd name="connsiteY5" fmla="*/ 2726268 h 3149601"/>
              <a:gd name="connsiteX6" fmla="*/ 423334 w 3008302"/>
              <a:gd name="connsiteY6" fmla="*/ 3149601 h 3149601"/>
              <a:gd name="connsiteX7" fmla="*/ 0 w 3008302"/>
              <a:gd name="connsiteY7" fmla="*/ 2726268 h 3149601"/>
              <a:gd name="connsiteX0" fmla="*/ 0 w 3008302"/>
              <a:gd name="connsiteY0" fmla="*/ 1464999 h 1888332"/>
              <a:gd name="connsiteX1" fmla="*/ 211667 w 3008302"/>
              <a:gd name="connsiteY1" fmla="*/ 1464999 h 1888332"/>
              <a:gd name="connsiteX2" fmla="*/ 2945622 w 3008302"/>
              <a:gd name="connsiteY2" fmla="*/ 0 h 1888332"/>
              <a:gd name="connsiteX3" fmla="*/ 3008302 w 3008302"/>
              <a:gd name="connsiteY3" fmla="*/ 88652 h 1888332"/>
              <a:gd name="connsiteX4" fmla="*/ 635000 w 3008302"/>
              <a:gd name="connsiteY4" fmla="*/ 1464999 h 1888332"/>
              <a:gd name="connsiteX5" fmla="*/ 846667 w 3008302"/>
              <a:gd name="connsiteY5" fmla="*/ 1464999 h 1888332"/>
              <a:gd name="connsiteX6" fmla="*/ 423334 w 3008302"/>
              <a:gd name="connsiteY6" fmla="*/ 1888332 h 1888332"/>
              <a:gd name="connsiteX7" fmla="*/ 0 w 3008302"/>
              <a:gd name="connsiteY7" fmla="*/ 1464999 h 1888332"/>
              <a:gd name="connsiteX0" fmla="*/ 0 w 3008302"/>
              <a:gd name="connsiteY0" fmla="*/ 1841118 h 2264451"/>
              <a:gd name="connsiteX1" fmla="*/ 211667 w 3008302"/>
              <a:gd name="connsiteY1" fmla="*/ 1841118 h 2264451"/>
              <a:gd name="connsiteX2" fmla="*/ 2268782 w 3008302"/>
              <a:gd name="connsiteY2" fmla="*/ 0 h 2264451"/>
              <a:gd name="connsiteX3" fmla="*/ 2945622 w 3008302"/>
              <a:gd name="connsiteY3" fmla="*/ 376119 h 2264451"/>
              <a:gd name="connsiteX4" fmla="*/ 3008302 w 3008302"/>
              <a:gd name="connsiteY4" fmla="*/ 464771 h 2264451"/>
              <a:gd name="connsiteX5" fmla="*/ 635000 w 3008302"/>
              <a:gd name="connsiteY5" fmla="*/ 1841118 h 2264451"/>
              <a:gd name="connsiteX6" fmla="*/ 846667 w 3008302"/>
              <a:gd name="connsiteY6" fmla="*/ 1841118 h 2264451"/>
              <a:gd name="connsiteX7" fmla="*/ 423334 w 3008302"/>
              <a:gd name="connsiteY7" fmla="*/ 2264451 h 2264451"/>
              <a:gd name="connsiteX8" fmla="*/ 0 w 3008302"/>
              <a:gd name="connsiteY8" fmla="*/ 1841118 h 2264451"/>
              <a:gd name="connsiteX0" fmla="*/ 0 w 3008302"/>
              <a:gd name="connsiteY0" fmla="*/ 1841118 h 2264451"/>
              <a:gd name="connsiteX1" fmla="*/ 211667 w 3008302"/>
              <a:gd name="connsiteY1" fmla="*/ 1841118 h 2264451"/>
              <a:gd name="connsiteX2" fmla="*/ 2268782 w 3008302"/>
              <a:gd name="connsiteY2" fmla="*/ 0 h 2264451"/>
              <a:gd name="connsiteX3" fmla="*/ 2945622 w 3008302"/>
              <a:gd name="connsiteY3" fmla="*/ 376119 h 2264451"/>
              <a:gd name="connsiteX4" fmla="*/ 3008302 w 3008302"/>
              <a:gd name="connsiteY4" fmla="*/ 464771 h 2264451"/>
              <a:gd name="connsiteX5" fmla="*/ 2152440 w 3008302"/>
              <a:gd name="connsiteY5" fmla="*/ 380641 h 2264451"/>
              <a:gd name="connsiteX6" fmla="*/ 635000 w 3008302"/>
              <a:gd name="connsiteY6" fmla="*/ 1841118 h 2264451"/>
              <a:gd name="connsiteX7" fmla="*/ 846667 w 3008302"/>
              <a:gd name="connsiteY7" fmla="*/ 1841118 h 2264451"/>
              <a:gd name="connsiteX8" fmla="*/ 423334 w 3008302"/>
              <a:gd name="connsiteY8" fmla="*/ 2264451 h 2264451"/>
              <a:gd name="connsiteX9" fmla="*/ 0 w 3008302"/>
              <a:gd name="connsiteY9" fmla="*/ 1841118 h 2264451"/>
              <a:gd name="connsiteX0" fmla="*/ 0 w 3008302"/>
              <a:gd name="connsiteY0" fmla="*/ 1900112 h 2323445"/>
              <a:gd name="connsiteX1" fmla="*/ 211667 w 3008302"/>
              <a:gd name="connsiteY1" fmla="*/ 1900112 h 2323445"/>
              <a:gd name="connsiteX2" fmla="*/ 633241 w 3008302"/>
              <a:gd name="connsiteY2" fmla="*/ 144417 h 2323445"/>
              <a:gd name="connsiteX3" fmla="*/ 2268782 w 3008302"/>
              <a:gd name="connsiteY3" fmla="*/ 58994 h 2323445"/>
              <a:gd name="connsiteX4" fmla="*/ 2945622 w 3008302"/>
              <a:gd name="connsiteY4" fmla="*/ 435113 h 2323445"/>
              <a:gd name="connsiteX5" fmla="*/ 3008302 w 3008302"/>
              <a:gd name="connsiteY5" fmla="*/ 523765 h 2323445"/>
              <a:gd name="connsiteX6" fmla="*/ 2152440 w 3008302"/>
              <a:gd name="connsiteY6" fmla="*/ 439635 h 2323445"/>
              <a:gd name="connsiteX7" fmla="*/ 635000 w 3008302"/>
              <a:gd name="connsiteY7" fmla="*/ 1900112 h 2323445"/>
              <a:gd name="connsiteX8" fmla="*/ 846667 w 3008302"/>
              <a:gd name="connsiteY8" fmla="*/ 1900112 h 2323445"/>
              <a:gd name="connsiteX9" fmla="*/ 423334 w 3008302"/>
              <a:gd name="connsiteY9" fmla="*/ 2323445 h 2323445"/>
              <a:gd name="connsiteX10" fmla="*/ 0 w 3008302"/>
              <a:gd name="connsiteY10" fmla="*/ 1900112 h 2323445"/>
              <a:gd name="connsiteX0" fmla="*/ 0 w 3008302"/>
              <a:gd name="connsiteY0" fmla="*/ 1888630 h 2311963"/>
              <a:gd name="connsiteX1" fmla="*/ 211667 w 3008302"/>
              <a:gd name="connsiteY1" fmla="*/ 1888630 h 2311963"/>
              <a:gd name="connsiteX2" fmla="*/ 633241 w 3008302"/>
              <a:gd name="connsiteY2" fmla="*/ 132935 h 2311963"/>
              <a:gd name="connsiteX3" fmla="*/ 2205567 w 3008302"/>
              <a:gd name="connsiteY3" fmla="*/ 89209 h 2311963"/>
              <a:gd name="connsiteX4" fmla="*/ 2945622 w 3008302"/>
              <a:gd name="connsiteY4" fmla="*/ 423631 h 2311963"/>
              <a:gd name="connsiteX5" fmla="*/ 3008302 w 3008302"/>
              <a:gd name="connsiteY5" fmla="*/ 512283 h 2311963"/>
              <a:gd name="connsiteX6" fmla="*/ 2152440 w 3008302"/>
              <a:gd name="connsiteY6" fmla="*/ 428153 h 2311963"/>
              <a:gd name="connsiteX7" fmla="*/ 635000 w 3008302"/>
              <a:gd name="connsiteY7" fmla="*/ 1888630 h 2311963"/>
              <a:gd name="connsiteX8" fmla="*/ 846667 w 3008302"/>
              <a:gd name="connsiteY8" fmla="*/ 1888630 h 2311963"/>
              <a:gd name="connsiteX9" fmla="*/ 423334 w 3008302"/>
              <a:gd name="connsiteY9" fmla="*/ 2311963 h 2311963"/>
              <a:gd name="connsiteX10" fmla="*/ 0 w 3008302"/>
              <a:gd name="connsiteY10" fmla="*/ 1888630 h 2311963"/>
              <a:gd name="connsiteX0" fmla="*/ 0 w 3008302"/>
              <a:gd name="connsiteY0" fmla="*/ 1945567 h 2368900"/>
              <a:gd name="connsiteX1" fmla="*/ 211667 w 3008302"/>
              <a:gd name="connsiteY1" fmla="*/ 1945567 h 2368900"/>
              <a:gd name="connsiteX2" fmla="*/ 633241 w 3008302"/>
              <a:gd name="connsiteY2" fmla="*/ 189872 h 2368900"/>
              <a:gd name="connsiteX3" fmla="*/ 2205567 w 3008302"/>
              <a:gd name="connsiteY3" fmla="*/ 146146 h 2368900"/>
              <a:gd name="connsiteX4" fmla="*/ 2945622 w 3008302"/>
              <a:gd name="connsiteY4" fmla="*/ 480568 h 2368900"/>
              <a:gd name="connsiteX5" fmla="*/ 3008302 w 3008302"/>
              <a:gd name="connsiteY5" fmla="*/ 569220 h 2368900"/>
              <a:gd name="connsiteX6" fmla="*/ 2152440 w 3008302"/>
              <a:gd name="connsiteY6" fmla="*/ 485090 h 2368900"/>
              <a:gd name="connsiteX7" fmla="*/ 635000 w 3008302"/>
              <a:gd name="connsiteY7" fmla="*/ 1945567 h 2368900"/>
              <a:gd name="connsiteX8" fmla="*/ 846667 w 3008302"/>
              <a:gd name="connsiteY8" fmla="*/ 1945567 h 2368900"/>
              <a:gd name="connsiteX9" fmla="*/ 423334 w 3008302"/>
              <a:gd name="connsiteY9" fmla="*/ 2368900 h 2368900"/>
              <a:gd name="connsiteX10" fmla="*/ 0 w 3008302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2440 w 2946096"/>
              <a:gd name="connsiteY6" fmla="*/ 485090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2440 w 2946096"/>
              <a:gd name="connsiteY6" fmla="*/ 485090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27669 w 2946096"/>
              <a:gd name="connsiteY7" fmla="*/ 492160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27669 w 2946096"/>
              <a:gd name="connsiteY7" fmla="*/ 492160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51031"/>
              <a:gd name="connsiteY0" fmla="*/ 1931154 h 2354487"/>
              <a:gd name="connsiteX1" fmla="*/ 211667 w 2951031"/>
              <a:gd name="connsiteY1" fmla="*/ 1931154 h 2354487"/>
              <a:gd name="connsiteX2" fmla="*/ 633241 w 2951031"/>
              <a:gd name="connsiteY2" fmla="*/ 175459 h 2354487"/>
              <a:gd name="connsiteX3" fmla="*/ 2205567 w 2951031"/>
              <a:gd name="connsiteY3" fmla="*/ 131733 h 2354487"/>
              <a:gd name="connsiteX4" fmla="*/ 2945622 w 2951031"/>
              <a:gd name="connsiteY4" fmla="*/ 466155 h 2354487"/>
              <a:gd name="connsiteX5" fmla="*/ 2946096 w 2951031"/>
              <a:gd name="connsiteY5" fmla="*/ 604909 h 2354487"/>
              <a:gd name="connsiteX6" fmla="*/ 2158828 w 2951031"/>
              <a:gd name="connsiteY6" fmla="*/ 452855 h 2354487"/>
              <a:gd name="connsiteX7" fmla="*/ 1027669 w 2951031"/>
              <a:gd name="connsiteY7" fmla="*/ 477747 h 2354487"/>
              <a:gd name="connsiteX8" fmla="*/ 635000 w 2951031"/>
              <a:gd name="connsiteY8" fmla="*/ 1931154 h 2354487"/>
              <a:gd name="connsiteX9" fmla="*/ 846667 w 2951031"/>
              <a:gd name="connsiteY9" fmla="*/ 1931154 h 2354487"/>
              <a:gd name="connsiteX10" fmla="*/ 423334 w 2951031"/>
              <a:gd name="connsiteY10" fmla="*/ 2354487 h 2354487"/>
              <a:gd name="connsiteX11" fmla="*/ 0 w 2951031"/>
              <a:gd name="connsiteY11" fmla="*/ 1931154 h 2354487"/>
              <a:gd name="connsiteX0" fmla="*/ 0 w 3375754"/>
              <a:gd name="connsiteY0" fmla="*/ 1931154 h 2997446"/>
              <a:gd name="connsiteX1" fmla="*/ 211667 w 3375754"/>
              <a:gd name="connsiteY1" fmla="*/ 1931154 h 2997446"/>
              <a:gd name="connsiteX2" fmla="*/ 633241 w 3375754"/>
              <a:gd name="connsiteY2" fmla="*/ 175459 h 2997446"/>
              <a:gd name="connsiteX3" fmla="*/ 2205567 w 3375754"/>
              <a:gd name="connsiteY3" fmla="*/ 131733 h 2997446"/>
              <a:gd name="connsiteX4" fmla="*/ 2945622 w 3375754"/>
              <a:gd name="connsiteY4" fmla="*/ 466155 h 2997446"/>
              <a:gd name="connsiteX5" fmla="*/ 3375754 w 3375754"/>
              <a:gd name="connsiteY5" fmla="*/ 2997446 h 2997446"/>
              <a:gd name="connsiteX6" fmla="*/ 2158828 w 3375754"/>
              <a:gd name="connsiteY6" fmla="*/ 452855 h 2997446"/>
              <a:gd name="connsiteX7" fmla="*/ 1027669 w 3375754"/>
              <a:gd name="connsiteY7" fmla="*/ 477747 h 2997446"/>
              <a:gd name="connsiteX8" fmla="*/ 635000 w 3375754"/>
              <a:gd name="connsiteY8" fmla="*/ 1931154 h 2997446"/>
              <a:gd name="connsiteX9" fmla="*/ 846667 w 3375754"/>
              <a:gd name="connsiteY9" fmla="*/ 1931154 h 2997446"/>
              <a:gd name="connsiteX10" fmla="*/ 423334 w 3375754"/>
              <a:gd name="connsiteY10" fmla="*/ 2354487 h 2997446"/>
              <a:gd name="connsiteX11" fmla="*/ 0 w 3375754"/>
              <a:gd name="connsiteY11" fmla="*/ 1931154 h 2997446"/>
              <a:gd name="connsiteX0" fmla="*/ 0 w 3401876"/>
              <a:gd name="connsiteY0" fmla="*/ 1931154 h 2997446"/>
              <a:gd name="connsiteX1" fmla="*/ 211667 w 3401876"/>
              <a:gd name="connsiteY1" fmla="*/ 1931154 h 2997446"/>
              <a:gd name="connsiteX2" fmla="*/ 633241 w 3401876"/>
              <a:gd name="connsiteY2" fmla="*/ 175459 h 2997446"/>
              <a:gd name="connsiteX3" fmla="*/ 2205567 w 3401876"/>
              <a:gd name="connsiteY3" fmla="*/ 131733 h 2997446"/>
              <a:gd name="connsiteX4" fmla="*/ 3399427 w 3401876"/>
              <a:gd name="connsiteY4" fmla="*/ 2886239 h 2997446"/>
              <a:gd name="connsiteX5" fmla="*/ 3375754 w 3401876"/>
              <a:gd name="connsiteY5" fmla="*/ 2997446 h 2997446"/>
              <a:gd name="connsiteX6" fmla="*/ 2158828 w 3401876"/>
              <a:gd name="connsiteY6" fmla="*/ 452855 h 2997446"/>
              <a:gd name="connsiteX7" fmla="*/ 1027669 w 3401876"/>
              <a:gd name="connsiteY7" fmla="*/ 477747 h 2997446"/>
              <a:gd name="connsiteX8" fmla="*/ 635000 w 3401876"/>
              <a:gd name="connsiteY8" fmla="*/ 1931154 h 2997446"/>
              <a:gd name="connsiteX9" fmla="*/ 846667 w 3401876"/>
              <a:gd name="connsiteY9" fmla="*/ 1931154 h 2997446"/>
              <a:gd name="connsiteX10" fmla="*/ 423334 w 3401876"/>
              <a:gd name="connsiteY10" fmla="*/ 2354487 h 2997446"/>
              <a:gd name="connsiteX11" fmla="*/ 0 w 3401876"/>
              <a:gd name="connsiteY11" fmla="*/ 1931154 h 2997446"/>
              <a:gd name="connsiteX0" fmla="*/ 0 w 3401876"/>
              <a:gd name="connsiteY0" fmla="*/ 1931154 h 2997446"/>
              <a:gd name="connsiteX1" fmla="*/ 211667 w 3401876"/>
              <a:gd name="connsiteY1" fmla="*/ 1931154 h 2997446"/>
              <a:gd name="connsiteX2" fmla="*/ 633241 w 3401876"/>
              <a:gd name="connsiteY2" fmla="*/ 175459 h 2997446"/>
              <a:gd name="connsiteX3" fmla="*/ 2205567 w 3401876"/>
              <a:gd name="connsiteY3" fmla="*/ 131733 h 2997446"/>
              <a:gd name="connsiteX4" fmla="*/ 3399427 w 3401876"/>
              <a:gd name="connsiteY4" fmla="*/ 2886239 h 2997446"/>
              <a:gd name="connsiteX5" fmla="*/ 3375754 w 3401876"/>
              <a:gd name="connsiteY5" fmla="*/ 2997446 h 2997446"/>
              <a:gd name="connsiteX6" fmla="*/ 2196992 w 3401876"/>
              <a:gd name="connsiteY6" fmla="*/ 1359938 h 2997446"/>
              <a:gd name="connsiteX7" fmla="*/ 1027669 w 3401876"/>
              <a:gd name="connsiteY7" fmla="*/ 477747 h 2997446"/>
              <a:gd name="connsiteX8" fmla="*/ 635000 w 3401876"/>
              <a:gd name="connsiteY8" fmla="*/ 1931154 h 2997446"/>
              <a:gd name="connsiteX9" fmla="*/ 846667 w 3401876"/>
              <a:gd name="connsiteY9" fmla="*/ 1931154 h 2997446"/>
              <a:gd name="connsiteX10" fmla="*/ 423334 w 3401876"/>
              <a:gd name="connsiteY10" fmla="*/ 2354487 h 2997446"/>
              <a:gd name="connsiteX11" fmla="*/ 0 w 3401876"/>
              <a:gd name="connsiteY11" fmla="*/ 1931154 h 2997446"/>
              <a:gd name="connsiteX0" fmla="*/ 0 w 3401876"/>
              <a:gd name="connsiteY0" fmla="*/ 1827813 h 2894105"/>
              <a:gd name="connsiteX1" fmla="*/ 211667 w 3401876"/>
              <a:gd name="connsiteY1" fmla="*/ 1827813 h 2894105"/>
              <a:gd name="connsiteX2" fmla="*/ 633241 w 3401876"/>
              <a:gd name="connsiteY2" fmla="*/ 72118 h 2894105"/>
              <a:gd name="connsiteX3" fmla="*/ 2192301 w 3401876"/>
              <a:gd name="connsiteY3" fmla="*/ 624577 h 2894105"/>
              <a:gd name="connsiteX4" fmla="*/ 3399427 w 3401876"/>
              <a:gd name="connsiteY4" fmla="*/ 2782898 h 2894105"/>
              <a:gd name="connsiteX5" fmla="*/ 3375754 w 3401876"/>
              <a:gd name="connsiteY5" fmla="*/ 2894105 h 2894105"/>
              <a:gd name="connsiteX6" fmla="*/ 2196992 w 3401876"/>
              <a:gd name="connsiteY6" fmla="*/ 1256597 h 2894105"/>
              <a:gd name="connsiteX7" fmla="*/ 1027669 w 3401876"/>
              <a:gd name="connsiteY7" fmla="*/ 374406 h 2894105"/>
              <a:gd name="connsiteX8" fmla="*/ 635000 w 3401876"/>
              <a:gd name="connsiteY8" fmla="*/ 1827813 h 2894105"/>
              <a:gd name="connsiteX9" fmla="*/ 846667 w 3401876"/>
              <a:gd name="connsiteY9" fmla="*/ 1827813 h 2894105"/>
              <a:gd name="connsiteX10" fmla="*/ 423334 w 3401876"/>
              <a:gd name="connsiteY10" fmla="*/ 2251146 h 2894105"/>
              <a:gd name="connsiteX11" fmla="*/ 0 w 3401876"/>
              <a:gd name="connsiteY11" fmla="*/ 1827813 h 2894105"/>
              <a:gd name="connsiteX0" fmla="*/ 0 w 3401876"/>
              <a:gd name="connsiteY0" fmla="*/ 1827813 h 2894105"/>
              <a:gd name="connsiteX1" fmla="*/ 211667 w 3401876"/>
              <a:gd name="connsiteY1" fmla="*/ 1827813 h 2894105"/>
              <a:gd name="connsiteX2" fmla="*/ 633241 w 3401876"/>
              <a:gd name="connsiteY2" fmla="*/ 72118 h 2894105"/>
              <a:gd name="connsiteX3" fmla="*/ 2192301 w 3401876"/>
              <a:gd name="connsiteY3" fmla="*/ 624577 h 2894105"/>
              <a:gd name="connsiteX4" fmla="*/ 3399427 w 3401876"/>
              <a:gd name="connsiteY4" fmla="*/ 2782898 h 2894105"/>
              <a:gd name="connsiteX5" fmla="*/ 3375754 w 3401876"/>
              <a:gd name="connsiteY5" fmla="*/ 2894105 h 2894105"/>
              <a:gd name="connsiteX6" fmla="*/ 2196992 w 3401876"/>
              <a:gd name="connsiteY6" fmla="*/ 1256597 h 2894105"/>
              <a:gd name="connsiteX7" fmla="*/ 1101651 w 3401876"/>
              <a:gd name="connsiteY7" fmla="*/ 1010277 h 2894105"/>
              <a:gd name="connsiteX8" fmla="*/ 635000 w 3401876"/>
              <a:gd name="connsiteY8" fmla="*/ 1827813 h 2894105"/>
              <a:gd name="connsiteX9" fmla="*/ 846667 w 3401876"/>
              <a:gd name="connsiteY9" fmla="*/ 1827813 h 2894105"/>
              <a:gd name="connsiteX10" fmla="*/ 423334 w 3401876"/>
              <a:gd name="connsiteY10" fmla="*/ 2251146 h 2894105"/>
              <a:gd name="connsiteX11" fmla="*/ 0 w 3401876"/>
              <a:gd name="connsiteY11" fmla="*/ 1827813 h 2894105"/>
              <a:gd name="connsiteX0" fmla="*/ 0 w 3401876"/>
              <a:gd name="connsiteY0" fmla="*/ 1529822 h 2596114"/>
              <a:gd name="connsiteX1" fmla="*/ 211667 w 3401876"/>
              <a:gd name="connsiteY1" fmla="*/ 1529822 h 2596114"/>
              <a:gd name="connsiteX2" fmla="*/ 739035 w 3401876"/>
              <a:gd name="connsiteY2" fmla="*/ 108571 h 2596114"/>
              <a:gd name="connsiteX3" fmla="*/ 2192301 w 3401876"/>
              <a:gd name="connsiteY3" fmla="*/ 326586 h 2596114"/>
              <a:gd name="connsiteX4" fmla="*/ 3399427 w 3401876"/>
              <a:gd name="connsiteY4" fmla="*/ 2484907 h 2596114"/>
              <a:gd name="connsiteX5" fmla="*/ 3375754 w 3401876"/>
              <a:gd name="connsiteY5" fmla="*/ 2596114 h 2596114"/>
              <a:gd name="connsiteX6" fmla="*/ 2196992 w 3401876"/>
              <a:gd name="connsiteY6" fmla="*/ 958606 h 2596114"/>
              <a:gd name="connsiteX7" fmla="*/ 1101651 w 3401876"/>
              <a:gd name="connsiteY7" fmla="*/ 712286 h 2596114"/>
              <a:gd name="connsiteX8" fmla="*/ 635000 w 3401876"/>
              <a:gd name="connsiteY8" fmla="*/ 1529822 h 2596114"/>
              <a:gd name="connsiteX9" fmla="*/ 846667 w 3401876"/>
              <a:gd name="connsiteY9" fmla="*/ 1529822 h 2596114"/>
              <a:gd name="connsiteX10" fmla="*/ 423334 w 3401876"/>
              <a:gd name="connsiteY10" fmla="*/ 1953155 h 2596114"/>
              <a:gd name="connsiteX11" fmla="*/ 0 w 3401876"/>
              <a:gd name="connsiteY11" fmla="*/ 1529822 h 2596114"/>
              <a:gd name="connsiteX0" fmla="*/ 0 w 3401876"/>
              <a:gd name="connsiteY0" fmla="*/ 1431085 h 2497377"/>
              <a:gd name="connsiteX1" fmla="*/ 211667 w 3401876"/>
              <a:gd name="connsiteY1" fmla="*/ 1431085 h 2497377"/>
              <a:gd name="connsiteX2" fmla="*/ 816811 w 3401876"/>
              <a:gd name="connsiteY2" fmla="*/ 132765 h 2497377"/>
              <a:gd name="connsiteX3" fmla="*/ 2192301 w 3401876"/>
              <a:gd name="connsiteY3" fmla="*/ 227849 h 2497377"/>
              <a:gd name="connsiteX4" fmla="*/ 3399427 w 3401876"/>
              <a:gd name="connsiteY4" fmla="*/ 2386170 h 2497377"/>
              <a:gd name="connsiteX5" fmla="*/ 3375754 w 3401876"/>
              <a:gd name="connsiteY5" fmla="*/ 2497377 h 2497377"/>
              <a:gd name="connsiteX6" fmla="*/ 2196992 w 3401876"/>
              <a:gd name="connsiteY6" fmla="*/ 859869 h 2497377"/>
              <a:gd name="connsiteX7" fmla="*/ 1101651 w 3401876"/>
              <a:gd name="connsiteY7" fmla="*/ 613549 h 2497377"/>
              <a:gd name="connsiteX8" fmla="*/ 635000 w 3401876"/>
              <a:gd name="connsiteY8" fmla="*/ 1431085 h 2497377"/>
              <a:gd name="connsiteX9" fmla="*/ 846667 w 3401876"/>
              <a:gd name="connsiteY9" fmla="*/ 1431085 h 2497377"/>
              <a:gd name="connsiteX10" fmla="*/ 423334 w 3401876"/>
              <a:gd name="connsiteY10" fmla="*/ 1854418 h 2497377"/>
              <a:gd name="connsiteX11" fmla="*/ 0 w 3401876"/>
              <a:gd name="connsiteY11" fmla="*/ 1431085 h 2497377"/>
              <a:gd name="connsiteX0" fmla="*/ 0 w 3401876"/>
              <a:gd name="connsiteY0" fmla="*/ 1431085 h 2497377"/>
              <a:gd name="connsiteX1" fmla="*/ 211667 w 3401876"/>
              <a:gd name="connsiteY1" fmla="*/ 1431085 h 2497377"/>
              <a:gd name="connsiteX2" fmla="*/ 816811 w 3401876"/>
              <a:gd name="connsiteY2" fmla="*/ 132765 h 2497377"/>
              <a:gd name="connsiteX3" fmla="*/ 2192301 w 3401876"/>
              <a:gd name="connsiteY3" fmla="*/ 227849 h 2497377"/>
              <a:gd name="connsiteX4" fmla="*/ 3399427 w 3401876"/>
              <a:gd name="connsiteY4" fmla="*/ 2386170 h 2497377"/>
              <a:gd name="connsiteX5" fmla="*/ 3375754 w 3401876"/>
              <a:gd name="connsiteY5" fmla="*/ 2497377 h 2497377"/>
              <a:gd name="connsiteX6" fmla="*/ 2196992 w 3401876"/>
              <a:gd name="connsiteY6" fmla="*/ 859869 h 2497377"/>
              <a:gd name="connsiteX7" fmla="*/ 1101651 w 3401876"/>
              <a:gd name="connsiteY7" fmla="*/ 613549 h 2497377"/>
              <a:gd name="connsiteX8" fmla="*/ 635000 w 3401876"/>
              <a:gd name="connsiteY8" fmla="*/ 1431085 h 2497377"/>
              <a:gd name="connsiteX9" fmla="*/ 846667 w 3401876"/>
              <a:gd name="connsiteY9" fmla="*/ 1431085 h 2497377"/>
              <a:gd name="connsiteX10" fmla="*/ 423334 w 3401876"/>
              <a:gd name="connsiteY10" fmla="*/ 1854418 h 2497377"/>
              <a:gd name="connsiteX11" fmla="*/ 0 w 3401876"/>
              <a:gd name="connsiteY11" fmla="*/ 1431085 h 2497377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86331 w 3401876"/>
              <a:gd name="connsiteY6" fmla="*/ 748601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86331 w 3401876"/>
              <a:gd name="connsiteY6" fmla="*/ 748601 h 2525182"/>
              <a:gd name="connsiteX7" fmla="*/ 1106386 w 3401876"/>
              <a:gd name="connsiteY7" fmla="*/ 599732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78326 w 3401876"/>
              <a:gd name="connsiteY6" fmla="*/ 688169 h 2525182"/>
              <a:gd name="connsiteX7" fmla="*/ 1106386 w 3401876"/>
              <a:gd name="connsiteY7" fmla="*/ 599732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46868 h 2513160"/>
              <a:gd name="connsiteX1" fmla="*/ 211667 w 3401876"/>
              <a:gd name="connsiteY1" fmla="*/ 1446868 h 2513160"/>
              <a:gd name="connsiteX2" fmla="*/ 816811 w 3401876"/>
              <a:gd name="connsiteY2" fmla="*/ 148548 h 2513160"/>
              <a:gd name="connsiteX3" fmla="*/ 2197637 w 3401876"/>
              <a:gd name="connsiteY3" fmla="*/ 283920 h 2513160"/>
              <a:gd name="connsiteX4" fmla="*/ 3399427 w 3401876"/>
              <a:gd name="connsiteY4" fmla="*/ 2401953 h 2513160"/>
              <a:gd name="connsiteX5" fmla="*/ 3375754 w 3401876"/>
              <a:gd name="connsiteY5" fmla="*/ 2513160 h 2513160"/>
              <a:gd name="connsiteX6" fmla="*/ 2078326 w 3401876"/>
              <a:gd name="connsiteY6" fmla="*/ 676147 h 2513160"/>
              <a:gd name="connsiteX7" fmla="*/ 1106386 w 3401876"/>
              <a:gd name="connsiteY7" fmla="*/ 587710 h 2513160"/>
              <a:gd name="connsiteX8" fmla="*/ 635000 w 3401876"/>
              <a:gd name="connsiteY8" fmla="*/ 1446868 h 2513160"/>
              <a:gd name="connsiteX9" fmla="*/ 846667 w 3401876"/>
              <a:gd name="connsiteY9" fmla="*/ 1446868 h 2513160"/>
              <a:gd name="connsiteX10" fmla="*/ 423334 w 3401876"/>
              <a:gd name="connsiteY10" fmla="*/ 1870201 h 2513160"/>
              <a:gd name="connsiteX11" fmla="*/ 0 w 3401876"/>
              <a:gd name="connsiteY11" fmla="*/ 1446868 h 2513160"/>
              <a:gd name="connsiteX0" fmla="*/ 0 w 3401876"/>
              <a:gd name="connsiteY0" fmla="*/ 1446868 h 2513160"/>
              <a:gd name="connsiteX1" fmla="*/ 211667 w 3401876"/>
              <a:gd name="connsiteY1" fmla="*/ 1446868 h 2513160"/>
              <a:gd name="connsiteX2" fmla="*/ 816811 w 3401876"/>
              <a:gd name="connsiteY2" fmla="*/ 148548 h 2513160"/>
              <a:gd name="connsiteX3" fmla="*/ 2197637 w 3401876"/>
              <a:gd name="connsiteY3" fmla="*/ 283920 h 2513160"/>
              <a:gd name="connsiteX4" fmla="*/ 3399427 w 3401876"/>
              <a:gd name="connsiteY4" fmla="*/ 2401953 h 2513160"/>
              <a:gd name="connsiteX5" fmla="*/ 3375754 w 3401876"/>
              <a:gd name="connsiteY5" fmla="*/ 2513160 h 2513160"/>
              <a:gd name="connsiteX6" fmla="*/ 2078326 w 3401876"/>
              <a:gd name="connsiteY6" fmla="*/ 676147 h 2513160"/>
              <a:gd name="connsiteX7" fmla="*/ 1106386 w 3401876"/>
              <a:gd name="connsiteY7" fmla="*/ 587710 h 2513160"/>
              <a:gd name="connsiteX8" fmla="*/ 635000 w 3401876"/>
              <a:gd name="connsiteY8" fmla="*/ 1446868 h 2513160"/>
              <a:gd name="connsiteX9" fmla="*/ 846667 w 3401876"/>
              <a:gd name="connsiteY9" fmla="*/ 1446868 h 2513160"/>
              <a:gd name="connsiteX10" fmla="*/ 423334 w 3401876"/>
              <a:gd name="connsiteY10" fmla="*/ 1870201 h 2513160"/>
              <a:gd name="connsiteX11" fmla="*/ 0 w 3401876"/>
              <a:gd name="connsiteY11" fmla="*/ 1446868 h 2513160"/>
              <a:gd name="connsiteX0" fmla="*/ 0 w 3401876"/>
              <a:gd name="connsiteY0" fmla="*/ 1457157 h 2523449"/>
              <a:gd name="connsiteX1" fmla="*/ 211667 w 3401876"/>
              <a:gd name="connsiteY1" fmla="*/ 1457157 h 2523449"/>
              <a:gd name="connsiteX2" fmla="*/ 816811 w 3401876"/>
              <a:gd name="connsiteY2" fmla="*/ 158837 h 2523449"/>
              <a:gd name="connsiteX3" fmla="*/ 2197637 w 3401876"/>
              <a:gd name="connsiteY3" fmla="*/ 294209 h 2523449"/>
              <a:gd name="connsiteX4" fmla="*/ 3399427 w 3401876"/>
              <a:gd name="connsiteY4" fmla="*/ 2412242 h 2523449"/>
              <a:gd name="connsiteX5" fmla="*/ 3375754 w 3401876"/>
              <a:gd name="connsiteY5" fmla="*/ 2523449 h 2523449"/>
              <a:gd name="connsiteX6" fmla="*/ 2078326 w 3401876"/>
              <a:gd name="connsiteY6" fmla="*/ 686436 h 2523449"/>
              <a:gd name="connsiteX7" fmla="*/ 1106386 w 3401876"/>
              <a:gd name="connsiteY7" fmla="*/ 597999 h 2523449"/>
              <a:gd name="connsiteX8" fmla="*/ 635000 w 3401876"/>
              <a:gd name="connsiteY8" fmla="*/ 1457157 h 2523449"/>
              <a:gd name="connsiteX9" fmla="*/ 846667 w 3401876"/>
              <a:gd name="connsiteY9" fmla="*/ 1457157 h 2523449"/>
              <a:gd name="connsiteX10" fmla="*/ 423334 w 3401876"/>
              <a:gd name="connsiteY10" fmla="*/ 1880490 h 2523449"/>
              <a:gd name="connsiteX11" fmla="*/ 0 w 3401876"/>
              <a:gd name="connsiteY11" fmla="*/ 1457157 h 2523449"/>
              <a:gd name="connsiteX0" fmla="*/ 0 w 3401876"/>
              <a:gd name="connsiteY0" fmla="*/ 1441711 h 2508003"/>
              <a:gd name="connsiteX1" fmla="*/ 211667 w 3401876"/>
              <a:gd name="connsiteY1" fmla="*/ 1441711 h 2508003"/>
              <a:gd name="connsiteX2" fmla="*/ 816811 w 3401876"/>
              <a:gd name="connsiteY2" fmla="*/ 143391 h 2508003"/>
              <a:gd name="connsiteX3" fmla="*/ 2215390 w 3401876"/>
              <a:gd name="connsiteY3" fmla="*/ 333437 h 2508003"/>
              <a:gd name="connsiteX4" fmla="*/ 3399427 w 3401876"/>
              <a:gd name="connsiteY4" fmla="*/ 2396796 h 2508003"/>
              <a:gd name="connsiteX5" fmla="*/ 3375754 w 3401876"/>
              <a:gd name="connsiteY5" fmla="*/ 2508003 h 2508003"/>
              <a:gd name="connsiteX6" fmla="*/ 2078326 w 3401876"/>
              <a:gd name="connsiteY6" fmla="*/ 670990 h 2508003"/>
              <a:gd name="connsiteX7" fmla="*/ 1106386 w 3401876"/>
              <a:gd name="connsiteY7" fmla="*/ 582553 h 2508003"/>
              <a:gd name="connsiteX8" fmla="*/ 635000 w 3401876"/>
              <a:gd name="connsiteY8" fmla="*/ 1441711 h 2508003"/>
              <a:gd name="connsiteX9" fmla="*/ 846667 w 3401876"/>
              <a:gd name="connsiteY9" fmla="*/ 1441711 h 2508003"/>
              <a:gd name="connsiteX10" fmla="*/ 423334 w 3401876"/>
              <a:gd name="connsiteY10" fmla="*/ 1865044 h 2508003"/>
              <a:gd name="connsiteX11" fmla="*/ 0 w 3401876"/>
              <a:gd name="connsiteY11" fmla="*/ 1441711 h 2508003"/>
              <a:gd name="connsiteX0" fmla="*/ 0 w 3401876"/>
              <a:gd name="connsiteY0" fmla="*/ 1441711 h 2508003"/>
              <a:gd name="connsiteX1" fmla="*/ 211667 w 3401876"/>
              <a:gd name="connsiteY1" fmla="*/ 1441711 h 2508003"/>
              <a:gd name="connsiteX2" fmla="*/ 816811 w 3401876"/>
              <a:gd name="connsiteY2" fmla="*/ 143391 h 2508003"/>
              <a:gd name="connsiteX3" fmla="*/ 2215390 w 3401876"/>
              <a:gd name="connsiteY3" fmla="*/ 333437 h 2508003"/>
              <a:gd name="connsiteX4" fmla="*/ 3399427 w 3401876"/>
              <a:gd name="connsiteY4" fmla="*/ 2396796 h 2508003"/>
              <a:gd name="connsiteX5" fmla="*/ 3375754 w 3401876"/>
              <a:gd name="connsiteY5" fmla="*/ 2508003 h 2508003"/>
              <a:gd name="connsiteX6" fmla="*/ 2078326 w 3401876"/>
              <a:gd name="connsiteY6" fmla="*/ 670990 h 2508003"/>
              <a:gd name="connsiteX7" fmla="*/ 1106386 w 3401876"/>
              <a:gd name="connsiteY7" fmla="*/ 582553 h 2508003"/>
              <a:gd name="connsiteX8" fmla="*/ 635000 w 3401876"/>
              <a:gd name="connsiteY8" fmla="*/ 1441711 h 2508003"/>
              <a:gd name="connsiteX9" fmla="*/ 846667 w 3401876"/>
              <a:gd name="connsiteY9" fmla="*/ 1441711 h 2508003"/>
              <a:gd name="connsiteX10" fmla="*/ 423334 w 3401876"/>
              <a:gd name="connsiteY10" fmla="*/ 1865044 h 2508003"/>
              <a:gd name="connsiteX11" fmla="*/ 0 w 3401876"/>
              <a:gd name="connsiteY11" fmla="*/ 1441711 h 2508003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448"/>
              <a:gd name="connsiteY0" fmla="*/ 1449262 h 2592566"/>
              <a:gd name="connsiteX1" fmla="*/ 211667 w 3401448"/>
              <a:gd name="connsiteY1" fmla="*/ 1449262 h 2592566"/>
              <a:gd name="connsiteX2" fmla="*/ 816811 w 3401448"/>
              <a:gd name="connsiteY2" fmla="*/ 150942 h 2592566"/>
              <a:gd name="connsiteX3" fmla="*/ 2215390 w 3401448"/>
              <a:gd name="connsiteY3" fmla="*/ 340988 h 2592566"/>
              <a:gd name="connsiteX4" fmla="*/ 3399427 w 3401448"/>
              <a:gd name="connsiteY4" fmla="*/ 2404347 h 2592566"/>
              <a:gd name="connsiteX5" fmla="*/ 3366453 w 3401448"/>
              <a:gd name="connsiteY5" fmla="*/ 2592566 h 2592566"/>
              <a:gd name="connsiteX6" fmla="*/ 2078326 w 3401448"/>
              <a:gd name="connsiteY6" fmla="*/ 678541 h 2592566"/>
              <a:gd name="connsiteX7" fmla="*/ 1106386 w 3401448"/>
              <a:gd name="connsiteY7" fmla="*/ 590104 h 2592566"/>
              <a:gd name="connsiteX8" fmla="*/ 635000 w 3401448"/>
              <a:gd name="connsiteY8" fmla="*/ 1449262 h 2592566"/>
              <a:gd name="connsiteX9" fmla="*/ 846667 w 3401448"/>
              <a:gd name="connsiteY9" fmla="*/ 1449262 h 2592566"/>
              <a:gd name="connsiteX10" fmla="*/ 423334 w 3401448"/>
              <a:gd name="connsiteY10" fmla="*/ 1872595 h 2592566"/>
              <a:gd name="connsiteX11" fmla="*/ 0 w 3401448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920800 w 3388885"/>
              <a:gd name="connsiteY9" fmla="*/ 1982706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920800 w 3388885"/>
              <a:gd name="connsiteY9" fmla="*/ 1982706 h 2592566"/>
              <a:gd name="connsiteX10" fmla="*/ 374005 w 3388885"/>
              <a:gd name="connsiteY10" fmla="*/ 2316449 h 2592566"/>
              <a:gd name="connsiteX11" fmla="*/ 0 w 3388885"/>
              <a:gd name="connsiteY11" fmla="*/ 1449262 h 2592566"/>
              <a:gd name="connsiteX0" fmla="*/ 0 w 3350146"/>
              <a:gd name="connsiteY0" fmla="*/ 929200 h 2592566"/>
              <a:gd name="connsiteX1" fmla="*/ 172928 w 3350146"/>
              <a:gd name="connsiteY1" fmla="*/ 1449262 h 2592566"/>
              <a:gd name="connsiteX2" fmla="*/ 778072 w 3350146"/>
              <a:gd name="connsiteY2" fmla="*/ 150942 h 2592566"/>
              <a:gd name="connsiteX3" fmla="*/ 2176651 w 3350146"/>
              <a:gd name="connsiteY3" fmla="*/ 340988 h 2592566"/>
              <a:gd name="connsiteX4" fmla="*/ 3347457 w 3350146"/>
              <a:gd name="connsiteY4" fmla="*/ 2453405 h 2592566"/>
              <a:gd name="connsiteX5" fmla="*/ 3327714 w 3350146"/>
              <a:gd name="connsiteY5" fmla="*/ 2592566 h 2592566"/>
              <a:gd name="connsiteX6" fmla="*/ 2039587 w 3350146"/>
              <a:gd name="connsiteY6" fmla="*/ 678541 h 2592566"/>
              <a:gd name="connsiteX7" fmla="*/ 1067647 w 3350146"/>
              <a:gd name="connsiteY7" fmla="*/ 590104 h 2592566"/>
              <a:gd name="connsiteX8" fmla="*/ 596261 w 3350146"/>
              <a:gd name="connsiteY8" fmla="*/ 1449262 h 2592566"/>
              <a:gd name="connsiteX9" fmla="*/ 882061 w 3350146"/>
              <a:gd name="connsiteY9" fmla="*/ 1982706 h 2592566"/>
              <a:gd name="connsiteX10" fmla="*/ 335266 w 3350146"/>
              <a:gd name="connsiteY10" fmla="*/ 2316449 h 2592566"/>
              <a:gd name="connsiteX11" fmla="*/ 0 w 3350146"/>
              <a:gd name="connsiteY11" fmla="*/ 929200 h 2592566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96261 w 3350146"/>
              <a:gd name="connsiteY8" fmla="*/ 1368828 h 2512132"/>
              <a:gd name="connsiteX9" fmla="*/ 882061 w 3350146"/>
              <a:gd name="connsiteY9" fmla="*/ 1902272 h 2512132"/>
              <a:gd name="connsiteX10" fmla="*/ 335266 w 3350146"/>
              <a:gd name="connsiteY10" fmla="*/ 2236015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96261 w 3350146"/>
              <a:gd name="connsiteY8" fmla="*/ 1368828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82061 w 3350146"/>
              <a:gd name="connsiteY9" fmla="*/ 1902272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48766 h 2512132"/>
              <a:gd name="connsiteX1" fmla="*/ 299437 w 3350146"/>
              <a:gd name="connsiteY1" fmla="*/ 1012730 h 2512132"/>
              <a:gd name="connsiteX2" fmla="*/ 778072 w 3350146"/>
              <a:gd name="connsiteY2" fmla="*/ 70508 h 2512132"/>
              <a:gd name="connsiteX3" fmla="*/ 2176651 w 3350146"/>
              <a:gd name="connsiteY3" fmla="*/ 260554 h 2512132"/>
              <a:gd name="connsiteX4" fmla="*/ 3347457 w 3350146"/>
              <a:gd name="connsiteY4" fmla="*/ 2372971 h 2512132"/>
              <a:gd name="connsiteX5" fmla="*/ 3327714 w 3350146"/>
              <a:gd name="connsiteY5" fmla="*/ 2512132 h 2512132"/>
              <a:gd name="connsiteX6" fmla="*/ 2039587 w 3350146"/>
              <a:gd name="connsiteY6" fmla="*/ 598107 h 2512132"/>
              <a:gd name="connsiteX7" fmla="*/ 1067647 w 3350146"/>
              <a:gd name="connsiteY7" fmla="*/ 509670 h 2512132"/>
              <a:gd name="connsiteX8" fmla="*/ 575196 w 3350146"/>
              <a:gd name="connsiteY8" fmla="*/ 1470529 h 2512132"/>
              <a:gd name="connsiteX9" fmla="*/ 840576 w 3350146"/>
              <a:gd name="connsiteY9" fmla="*/ 1740139 h 2512132"/>
              <a:gd name="connsiteX10" fmla="*/ 284067 w 3350146"/>
              <a:gd name="connsiteY10" fmla="*/ 2140368 h 2512132"/>
              <a:gd name="connsiteX11" fmla="*/ 0 w 3350146"/>
              <a:gd name="connsiteY11" fmla="*/ 848766 h 2512132"/>
              <a:gd name="connsiteX0" fmla="*/ 0 w 3350146"/>
              <a:gd name="connsiteY0" fmla="*/ 851943 h 2515309"/>
              <a:gd name="connsiteX1" fmla="*/ 262105 w 3350146"/>
              <a:gd name="connsiteY1" fmla="*/ 1059009 h 2515309"/>
              <a:gd name="connsiteX2" fmla="*/ 778072 w 3350146"/>
              <a:gd name="connsiteY2" fmla="*/ 73685 h 2515309"/>
              <a:gd name="connsiteX3" fmla="*/ 2176651 w 3350146"/>
              <a:gd name="connsiteY3" fmla="*/ 263731 h 2515309"/>
              <a:gd name="connsiteX4" fmla="*/ 3347457 w 3350146"/>
              <a:gd name="connsiteY4" fmla="*/ 2376148 h 2515309"/>
              <a:gd name="connsiteX5" fmla="*/ 3327714 w 3350146"/>
              <a:gd name="connsiteY5" fmla="*/ 2515309 h 2515309"/>
              <a:gd name="connsiteX6" fmla="*/ 2039587 w 3350146"/>
              <a:gd name="connsiteY6" fmla="*/ 601284 h 2515309"/>
              <a:gd name="connsiteX7" fmla="*/ 1067647 w 3350146"/>
              <a:gd name="connsiteY7" fmla="*/ 512847 h 2515309"/>
              <a:gd name="connsiteX8" fmla="*/ 575196 w 3350146"/>
              <a:gd name="connsiteY8" fmla="*/ 1473706 h 2515309"/>
              <a:gd name="connsiteX9" fmla="*/ 840576 w 3350146"/>
              <a:gd name="connsiteY9" fmla="*/ 1743316 h 2515309"/>
              <a:gd name="connsiteX10" fmla="*/ 284067 w 3350146"/>
              <a:gd name="connsiteY10" fmla="*/ 2143545 h 2515309"/>
              <a:gd name="connsiteX11" fmla="*/ 0 w 3350146"/>
              <a:gd name="connsiteY11" fmla="*/ 851943 h 2515309"/>
              <a:gd name="connsiteX0" fmla="*/ 0 w 3350146"/>
              <a:gd name="connsiteY0" fmla="*/ 851943 h 2515309"/>
              <a:gd name="connsiteX1" fmla="*/ 262105 w 3350146"/>
              <a:gd name="connsiteY1" fmla="*/ 1059009 h 2515309"/>
              <a:gd name="connsiteX2" fmla="*/ 778072 w 3350146"/>
              <a:gd name="connsiteY2" fmla="*/ 73685 h 2515309"/>
              <a:gd name="connsiteX3" fmla="*/ 2176651 w 3350146"/>
              <a:gd name="connsiteY3" fmla="*/ 263731 h 2515309"/>
              <a:gd name="connsiteX4" fmla="*/ 3347457 w 3350146"/>
              <a:gd name="connsiteY4" fmla="*/ 2376148 h 2515309"/>
              <a:gd name="connsiteX5" fmla="*/ 3327714 w 3350146"/>
              <a:gd name="connsiteY5" fmla="*/ 2515309 h 2515309"/>
              <a:gd name="connsiteX6" fmla="*/ 2039587 w 3350146"/>
              <a:gd name="connsiteY6" fmla="*/ 601284 h 2515309"/>
              <a:gd name="connsiteX7" fmla="*/ 1067647 w 3350146"/>
              <a:gd name="connsiteY7" fmla="*/ 512847 h 2515309"/>
              <a:gd name="connsiteX8" fmla="*/ 575196 w 3350146"/>
              <a:gd name="connsiteY8" fmla="*/ 1473706 h 2515309"/>
              <a:gd name="connsiteX9" fmla="*/ 840576 w 3350146"/>
              <a:gd name="connsiteY9" fmla="*/ 1743316 h 2515309"/>
              <a:gd name="connsiteX10" fmla="*/ 284067 w 3350146"/>
              <a:gd name="connsiteY10" fmla="*/ 2143545 h 2515309"/>
              <a:gd name="connsiteX11" fmla="*/ 0 w 3350146"/>
              <a:gd name="connsiteY11" fmla="*/ 851943 h 2515309"/>
              <a:gd name="connsiteX0" fmla="*/ 0 w 3357461"/>
              <a:gd name="connsiteY0" fmla="*/ 838278 h 2515309"/>
              <a:gd name="connsiteX1" fmla="*/ 269420 w 3357461"/>
              <a:gd name="connsiteY1" fmla="*/ 1059009 h 2515309"/>
              <a:gd name="connsiteX2" fmla="*/ 785387 w 3357461"/>
              <a:gd name="connsiteY2" fmla="*/ 73685 h 2515309"/>
              <a:gd name="connsiteX3" fmla="*/ 2183966 w 3357461"/>
              <a:gd name="connsiteY3" fmla="*/ 263731 h 2515309"/>
              <a:gd name="connsiteX4" fmla="*/ 3354772 w 3357461"/>
              <a:gd name="connsiteY4" fmla="*/ 2376148 h 2515309"/>
              <a:gd name="connsiteX5" fmla="*/ 3335029 w 3357461"/>
              <a:gd name="connsiteY5" fmla="*/ 2515309 h 2515309"/>
              <a:gd name="connsiteX6" fmla="*/ 2046902 w 3357461"/>
              <a:gd name="connsiteY6" fmla="*/ 601284 h 2515309"/>
              <a:gd name="connsiteX7" fmla="*/ 1074962 w 3357461"/>
              <a:gd name="connsiteY7" fmla="*/ 512847 h 2515309"/>
              <a:gd name="connsiteX8" fmla="*/ 582511 w 3357461"/>
              <a:gd name="connsiteY8" fmla="*/ 1473706 h 2515309"/>
              <a:gd name="connsiteX9" fmla="*/ 847891 w 3357461"/>
              <a:gd name="connsiteY9" fmla="*/ 1743316 h 2515309"/>
              <a:gd name="connsiteX10" fmla="*/ 291382 w 3357461"/>
              <a:gd name="connsiteY10" fmla="*/ 2143545 h 2515309"/>
              <a:gd name="connsiteX11" fmla="*/ 0 w 3357461"/>
              <a:gd name="connsiteY11" fmla="*/ 838278 h 2515309"/>
              <a:gd name="connsiteX0" fmla="*/ 0 w 3357461"/>
              <a:gd name="connsiteY0" fmla="*/ 838278 h 2515309"/>
              <a:gd name="connsiteX1" fmla="*/ 269420 w 3357461"/>
              <a:gd name="connsiteY1" fmla="*/ 1059009 h 2515309"/>
              <a:gd name="connsiteX2" fmla="*/ 785387 w 3357461"/>
              <a:gd name="connsiteY2" fmla="*/ 73685 h 2515309"/>
              <a:gd name="connsiteX3" fmla="*/ 2183966 w 3357461"/>
              <a:gd name="connsiteY3" fmla="*/ 263731 h 2515309"/>
              <a:gd name="connsiteX4" fmla="*/ 3354772 w 3357461"/>
              <a:gd name="connsiteY4" fmla="*/ 2376148 h 2515309"/>
              <a:gd name="connsiteX5" fmla="*/ 3335029 w 3357461"/>
              <a:gd name="connsiteY5" fmla="*/ 2515309 h 2515309"/>
              <a:gd name="connsiteX6" fmla="*/ 2046902 w 3357461"/>
              <a:gd name="connsiteY6" fmla="*/ 601284 h 2515309"/>
              <a:gd name="connsiteX7" fmla="*/ 1074962 w 3357461"/>
              <a:gd name="connsiteY7" fmla="*/ 512847 h 2515309"/>
              <a:gd name="connsiteX8" fmla="*/ 582511 w 3357461"/>
              <a:gd name="connsiteY8" fmla="*/ 1473706 h 2515309"/>
              <a:gd name="connsiteX9" fmla="*/ 847891 w 3357461"/>
              <a:gd name="connsiteY9" fmla="*/ 1743316 h 2515309"/>
              <a:gd name="connsiteX10" fmla="*/ 291382 w 3357461"/>
              <a:gd name="connsiteY10" fmla="*/ 2143545 h 2515309"/>
              <a:gd name="connsiteX11" fmla="*/ 0 w 3357461"/>
              <a:gd name="connsiteY11" fmla="*/ 838278 h 2515309"/>
              <a:gd name="connsiteX0" fmla="*/ 0 w 3357461"/>
              <a:gd name="connsiteY0" fmla="*/ 1227838 h 2904869"/>
              <a:gd name="connsiteX1" fmla="*/ 269420 w 3357461"/>
              <a:gd name="connsiteY1" fmla="*/ 1448569 h 2904869"/>
              <a:gd name="connsiteX2" fmla="*/ 1032846 w 3357461"/>
              <a:gd name="connsiteY2" fmla="*/ 22778 h 2904869"/>
              <a:gd name="connsiteX3" fmla="*/ 2183966 w 3357461"/>
              <a:gd name="connsiteY3" fmla="*/ 653291 h 2904869"/>
              <a:gd name="connsiteX4" fmla="*/ 3354772 w 3357461"/>
              <a:gd name="connsiteY4" fmla="*/ 2765708 h 2904869"/>
              <a:gd name="connsiteX5" fmla="*/ 3335029 w 3357461"/>
              <a:gd name="connsiteY5" fmla="*/ 2904869 h 2904869"/>
              <a:gd name="connsiteX6" fmla="*/ 2046902 w 3357461"/>
              <a:gd name="connsiteY6" fmla="*/ 990844 h 2904869"/>
              <a:gd name="connsiteX7" fmla="*/ 1074962 w 3357461"/>
              <a:gd name="connsiteY7" fmla="*/ 902407 h 2904869"/>
              <a:gd name="connsiteX8" fmla="*/ 582511 w 3357461"/>
              <a:gd name="connsiteY8" fmla="*/ 1863266 h 2904869"/>
              <a:gd name="connsiteX9" fmla="*/ 847891 w 3357461"/>
              <a:gd name="connsiteY9" fmla="*/ 2132876 h 2904869"/>
              <a:gd name="connsiteX10" fmla="*/ 291382 w 3357461"/>
              <a:gd name="connsiteY10" fmla="*/ 2533105 h 2904869"/>
              <a:gd name="connsiteX11" fmla="*/ 0 w 3357461"/>
              <a:gd name="connsiteY11" fmla="*/ 1227838 h 2904869"/>
              <a:gd name="connsiteX0" fmla="*/ 0 w 3357461"/>
              <a:gd name="connsiteY0" fmla="*/ 1248893 h 2925924"/>
              <a:gd name="connsiteX1" fmla="*/ 269420 w 3357461"/>
              <a:gd name="connsiteY1" fmla="*/ 1469624 h 2925924"/>
              <a:gd name="connsiteX2" fmla="*/ 1032846 w 3357461"/>
              <a:gd name="connsiteY2" fmla="*/ 43833 h 2925924"/>
              <a:gd name="connsiteX3" fmla="*/ 2055587 w 3357461"/>
              <a:gd name="connsiteY3" fmla="*/ 490938 h 2925924"/>
              <a:gd name="connsiteX4" fmla="*/ 3354772 w 3357461"/>
              <a:gd name="connsiteY4" fmla="*/ 2786763 h 2925924"/>
              <a:gd name="connsiteX5" fmla="*/ 3335029 w 3357461"/>
              <a:gd name="connsiteY5" fmla="*/ 2925924 h 2925924"/>
              <a:gd name="connsiteX6" fmla="*/ 2046902 w 3357461"/>
              <a:gd name="connsiteY6" fmla="*/ 1011899 h 2925924"/>
              <a:gd name="connsiteX7" fmla="*/ 1074962 w 3357461"/>
              <a:gd name="connsiteY7" fmla="*/ 923462 h 2925924"/>
              <a:gd name="connsiteX8" fmla="*/ 582511 w 3357461"/>
              <a:gd name="connsiteY8" fmla="*/ 1884321 h 2925924"/>
              <a:gd name="connsiteX9" fmla="*/ 847891 w 3357461"/>
              <a:gd name="connsiteY9" fmla="*/ 2153931 h 2925924"/>
              <a:gd name="connsiteX10" fmla="*/ 291382 w 3357461"/>
              <a:gd name="connsiteY10" fmla="*/ 2554160 h 2925924"/>
              <a:gd name="connsiteX11" fmla="*/ 0 w 3357461"/>
              <a:gd name="connsiteY11" fmla="*/ 1248893 h 2925924"/>
              <a:gd name="connsiteX0" fmla="*/ 0 w 3357461"/>
              <a:gd name="connsiteY0" fmla="*/ 1248893 h 2925924"/>
              <a:gd name="connsiteX1" fmla="*/ 269420 w 3357461"/>
              <a:gd name="connsiteY1" fmla="*/ 1469624 h 2925924"/>
              <a:gd name="connsiteX2" fmla="*/ 1032846 w 3357461"/>
              <a:gd name="connsiteY2" fmla="*/ 43833 h 2925924"/>
              <a:gd name="connsiteX3" fmla="*/ 2055587 w 3357461"/>
              <a:gd name="connsiteY3" fmla="*/ 490938 h 2925924"/>
              <a:gd name="connsiteX4" fmla="*/ 3354772 w 3357461"/>
              <a:gd name="connsiteY4" fmla="*/ 2786763 h 2925924"/>
              <a:gd name="connsiteX5" fmla="*/ 3335029 w 3357461"/>
              <a:gd name="connsiteY5" fmla="*/ 2925924 h 2925924"/>
              <a:gd name="connsiteX6" fmla="*/ 2046902 w 3357461"/>
              <a:gd name="connsiteY6" fmla="*/ 1011899 h 2925924"/>
              <a:gd name="connsiteX7" fmla="*/ 1074962 w 3357461"/>
              <a:gd name="connsiteY7" fmla="*/ 923462 h 2925924"/>
              <a:gd name="connsiteX8" fmla="*/ 582511 w 3357461"/>
              <a:gd name="connsiteY8" fmla="*/ 1884321 h 2925924"/>
              <a:gd name="connsiteX9" fmla="*/ 847891 w 3357461"/>
              <a:gd name="connsiteY9" fmla="*/ 2153931 h 2925924"/>
              <a:gd name="connsiteX10" fmla="*/ 291382 w 3357461"/>
              <a:gd name="connsiteY10" fmla="*/ 2554160 h 2925924"/>
              <a:gd name="connsiteX11" fmla="*/ 0 w 3357461"/>
              <a:gd name="connsiteY11" fmla="*/ 1248893 h 2925924"/>
              <a:gd name="connsiteX0" fmla="*/ 0 w 3357461"/>
              <a:gd name="connsiteY0" fmla="*/ 1248893 h 2925924"/>
              <a:gd name="connsiteX1" fmla="*/ 269420 w 3357461"/>
              <a:gd name="connsiteY1" fmla="*/ 1469624 h 2925924"/>
              <a:gd name="connsiteX2" fmla="*/ 1032846 w 3357461"/>
              <a:gd name="connsiteY2" fmla="*/ 43833 h 2925924"/>
              <a:gd name="connsiteX3" fmla="*/ 2055587 w 3357461"/>
              <a:gd name="connsiteY3" fmla="*/ 490938 h 2925924"/>
              <a:gd name="connsiteX4" fmla="*/ 3354772 w 3357461"/>
              <a:gd name="connsiteY4" fmla="*/ 2786763 h 2925924"/>
              <a:gd name="connsiteX5" fmla="*/ 3335029 w 3357461"/>
              <a:gd name="connsiteY5" fmla="*/ 2925924 h 2925924"/>
              <a:gd name="connsiteX6" fmla="*/ 2046902 w 3357461"/>
              <a:gd name="connsiteY6" fmla="*/ 1011899 h 2925924"/>
              <a:gd name="connsiteX7" fmla="*/ 1074962 w 3357461"/>
              <a:gd name="connsiteY7" fmla="*/ 923462 h 2925924"/>
              <a:gd name="connsiteX8" fmla="*/ 582511 w 3357461"/>
              <a:gd name="connsiteY8" fmla="*/ 1884321 h 2925924"/>
              <a:gd name="connsiteX9" fmla="*/ 847891 w 3357461"/>
              <a:gd name="connsiteY9" fmla="*/ 2153931 h 2925924"/>
              <a:gd name="connsiteX10" fmla="*/ 291382 w 3357461"/>
              <a:gd name="connsiteY10" fmla="*/ 2554160 h 2925924"/>
              <a:gd name="connsiteX11" fmla="*/ 0 w 3357461"/>
              <a:gd name="connsiteY11" fmla="*/ 1248893 h 2925924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32874 h 2909905"/>
              <a:gd name="connsiteX1" fmla="*/ 269420 w 3357461"/>
              <a:gd name="connsiteY1" fmla="*/ 1453605 h 2909905"/>
              <a:gd name="connsiteX2" fmla="*/ 1032846 w 3357461"/>
              <a:gd name="connsiteY2" fmla="*/ 27814 h 2909905"/>
              <a:gd name="connsiteX3" fmla="*/ 2055587 w 3357461"/>
              <a:gd name="connsiteY3" fmla="*/ 474919 h 2909905"/>
              <a:gd name="connsiteX4" fmla="*/ 3354772 w 3357461"/>
              <a:gd name="connsiteY4" fmla="*/ 2770744 h 2909905"/>
              <a:gd name="connsiteX5" fmla="*/ 3335029 w 3357461"/>
              <a:gd name="connsiteY5" fmla="*/ 2909905 h 2909905"/>
              <a:gd name="connsiteX6" fmla="*/ 2046902 w 3357461"/>
              <a:gd name="connsiteY6" fmla="*/ 995880 h 2909905"/>
              <a:gd name="connsiteX7" fmla="*/ 1074962 w 3357461"/>
              <a:gd name="connsiteY7" fmla="*/ 907443 h 2909905"/>
              <a:gd name="connsiteX8" fmla="*/ 582511 w 3357461"/>
              <a:gd name="connsiteY8" fmla="*/ 1868302 h 2909905"/>
              <a:gd name="connsiteX9" fmla="*/ 847891 w 3357461"/>
              <a:gd name="connsiteY9" fmla="*/ 2137912 h 2909905"/>
              <a:gd name="connsiteX10" fmla="*/ 291382 w 3357461"/>
              <a:gd name="connsiteY10" fmla="*/ 2538141 h 2909905"/>
              <a:gd name="connsiteX11" fmla="*/ 0 w 3357461"/>
              <a:gd name="connsiteY11" fmla="*/ 1232874 h 2909905"/>
              <a:gd name="connsiteX0" fmla="*/ 0 w 3357461"/>
              <a:gd name="connsiteY0" fmla="*/ 1248615 h 2925646"/>
              <a:gd name="connsiteX1" fmla="*/ 269420 w 3357461"/>
              <a:gd name="connsiteY1" fmla="*/ 1469346 h 2925646"/>
              <a:gd name="connsiteX2" fmla="*/ 1032846 w 3357461"/>
              <a:gd name="connsiteY2" fmla="*/ 43555 h 2925646"/>
              <a:gd name="connsiteX3" fmla="*/ 2101871 w 3357461"/>
              <a:gd name="connsiteY3" fmla="*/ 492496 h 2925646"/>
              <a:gd name="connsiteX4" fmla="*/ 3354772 w 3357461"/>
              <a:gd name="connsiteY4" fmla="*/ 2786485 h 2925646"/>
              <a:gd name="connsiteX5" fmla="*/ 3335029 w 3357461"/>
              <a:gd name="connsiteY5" fmla="*/ 2925646 h 2925646"/>
              <a:gd name="connsiteX6" fmla="*/ 2046902 w 3357461"/>
              <a:gd name="connsiteY6" fmla="*/ 1011621 h 2925646"/>
              <a:gd name="connsiteX7" fmla="*/ 1074962 w 3357461"/>
              <a:gd name="connsiteY7" fmla="*/ 923184 h 2925646"/>
              <a:gd name="connsiteX8" fmla="*/ 582511 w 3357461"/>
              <a:gd name="connsiteY8" fmla="*/ 1884043 h 2925646"/>
              <a:gd name="connsiteX9" fmla="*/ 847891 w 3357461"/>
              <a:gd name="connsiteY9" fmla="*/ 2153653 h 2925646"/>
              <a:gd name="connsiteX10" fmla="*/ 291382 w 3357461"/>
              <a:gd name="connsiteY10" fmla="*/ 2553882 h 2925646"/>
              <a:gd name="connsiteX11" fmla="*/ 0 w 3357461"/>
              <a:gd name="connsiteY11" fmla="*/ 1248615 h 2925646"/>
              <a:gd name="connsiteX0" fmla="*/ 0 w 3357461"/>
              <a:gd name="connsiteY0" fmla="*/ 1272020 h 2949051"/>
              <a:gd name="connsiteX1" fmla="*/ 269420 w 3357461"/>
              <a:gd name="connsiteY1" fmla="*/ 1492751 h 2949051"/>
              <a:gd name="connsiteX2" fmla="*/ 1032846 w 3357461"/>
              <a:gd name="connsiteY2" fmla="*/ 66960 h 2949051"/>
              <a:gd name="connsiteX3" fmla="*/ 2101871 w 3357461"/>
              <a:gd name="connsiteY3" fmla="*/ 515901 h 2949051"/>
              <a:gd name="connsiteX4" fmla="*/ 3354772 w 3357461"/>
              <a:gd name="connsiteY4" fmla="*/ 2809890 h 2949051"/>
              <a:gd name="connsiteX5" fmla="*/ 3335029 w 3357461"/>
              <a:gd name="connsiteY5" fmla="*/ 2949051 h 2949051"/>
              <a:gd name="connsiteX6" fmla="*/ 2046902 w 3357461"/>
              <a:gd name="connsiteY6" fmla="*/ 1035026 h 2949051"/>
              <a:gd name="connsiteX7" fmla="*/ 1074962 w 3357461"/>
              <a:gd name="connsiteY7" fmla="*/ 946589 h 2949051"/>
              <a:gd name="connsiteX8" fmla="*/ 582511 w 3357461"/>
              <a:gd name="connsiteY8" fmla="*/ 1907448 h 2949051"/>
              <a:gd name="connsiteX9" fmla="*/ 847891 w 3357461"/>
              <a:gd name="connsiteY9" fmla="*/ 2177058 h 2949051"/>
              <a:gd name="connsiteX10" fmla="*/ 291382 w 3357461"/>
              <a:gd name="connsiteY10" fmla="*/ 2577287 h 2949051"/>
              <a:gd name="connsiteX11" fmla="*/ 0 w 3357461"/>
              <a:gd name="connsiteY11" fmla="*/ 1272020 h 2949051"/>
              <a:gd name="connsiteX0" fmla="*/ 0 w 3357461"/>
              <a:gd name="connsiteY0" fmla="*/ 1272020 h 2949051"/>
              <a:gd name="connsiteX1" fmla="*/ 269420 w 3357461"/>
              <a:gd name="connsiteY1" fmla="*/ 1492751 h 2949051"/>
              <a:gd name="connsiteX2" fmla="*/ 1032846 w 3357461"/>
              <a:gd name="connsiteY2" fmla="*/ 66960 h 2949051"/>
              <a:gd name="connsiteX3" fmla="*/ 2101871 w 3357461"/>
              <a:gd name="connsiteY3" fmla="*/ 515901 h 2949051"/>
              <a:gd name="connsiteX4" fmla="*/ 3354772 w 3357461"/>
              <a:gd name="connsiteY4" fmla="*/ 2809890 h 2949051"/>
              <a:gd name="connsiteX5" fmla="*/ 3335029 w 3357461"/>
              <a:gd name="connsiteY5" fmla="*/ 2949051 h 2949051"/>
              <a:gd name="connsiteX6" fmla="*/ 2046902 w 3357461"/>
              <a:gd name="connsiteY6" fmla="*/ 1035026 h 2949051"/>
              <a:gd name="connsiteX7" fmla="*/ 1074962 w 3357461"/>
              <a:gd name="connsiteY7" fmla="*/ 946589 h 2949051"/>
              <a:gd name="connsiteX8" fmla="*/ 582511 w 3357461"/>
              <a:gd name="connsiteY8" fmla="*/ 1907448 h 2949051"/>
              <a:gd name="connsiteX9" fmla="*/ 847891 w 3357461"/>
              <a:gd name="connsiteY9" fmla="*/ 2177058 h 2949051"/>
              <a:gd name="connsiteX10" fmla="*/ 291382 w 3357461"/>
              <a:gd name="connsiteY10" fmla="*/ 2577287 h 2949051"/>
              <a:gd name="connsiteX11" fmla="*/ 0 w 3357461"/>
              <a:gd name="connsiteY11" fmla="*/ 1272020 h 2949051"/>
              <a:gd name="connsiteX0" fmla="*/ 0 w 3382191"/>
              <a:gd name="connsiteY0" fmla="*/ 1272020 h 3093575"/>
              <a:gd name="connsiteX1" fmla="*/ 269420 w 3382191"/>
              <a:gd name="connsiteY1" fmla="*/ 1492751 h 3093575"/>
              <a:gd name="connsiteX2" fmla="*/ 1032846 w 3382191"/>
              <a:gd name="connsiteY2" fmla="*/ 66960 h 3093575"/>
              <a:gd name="connsiteX3" fmla="*/ 2101871 w 3382191"/>
              <a:gd name="connsiteY3" fmla="*/ 515901 h 3093575"/>
              <a:gd name="connsiteX4" fmla="*/ 3354772 w 3382191"/>
              <a:gd name="connsiteY4" fmla="*/ 2809890 h 3093575"/>
              <a:gd name="connsiteX5" fmla="*/ 3382191 w 3382191"/>
              <a:gd name="connsiteY5" fmla="*/ 3093576 h 3093575"/>
              <a:gd name="connsiteX6" fmla="*/ 2046902 w 3382191"/>
              <a:gd name="connsiteY6" fmla="*/ 1035026 h 3093575"/>
              <a:gd name="connsiteX7" fmla="*/ 1074962 w 3382191"/>
              <a:gd name="connsiteY7" fmla="*/ 946589 h 3093575"/>
              <a:gd name="connsiteX8" fmla="*/ 582511 w 3382191"/>
              <a:gd name="connsiteY8" fmla="*/ 1907448 h 3093575"/>
              <a:gd name="connsiteX9" fmla="*/ 847891 w 3382191"/>
              <a:gd name="connsiteY9" fmla="*/ 2177058 h 3093575"/>
              <a:gd name="connsiteX10" fmla="*/ 291382 w 3382191"/>
              <a:gd name="connsiteY10" fmla="*/ 2577287 h 3093575"/>
              <a:gd name="connsiteX11" fmla="*/ 0 w 3382191"/>
              <a:gd name="connsiteY11" fmla="*/ 1272020 h 3093575"/>
              <a:gd name="connsiteX0" fmla="*/ 0 w 3398699"/>
              <a:gd name="connsiteY0" fmla="*/ 1272020 h 3098375"/>
              <a:gd name="connsiteX1" fmla="*/ 269420 w 3398699"/>
              <a:gd name="connsiteY1" fmla="*/ 1492751 h 3098375"/>
              <a:gd name="connsiteX2" fmla="*/ 1032846 w 3398699"/>
              <a:gd name="connsiteY2" fmla="*/ 66960 h 3098375"/>
              <a:gd name="connsiteX3" fmla="*/ 2101871 w 3398699"/>
              <a:gd name="connsiteY3" fmla="*/ 515901 h 3098375"/>
              <a:gd name="connsiteX4" fmla="*/ 3395495 w 3398699"/>
              <a:gd name="connsiteY4" fmla="*/ 3083444 h 3098375"/>
              <a:gd name="connsiteX5" fmla="*/ 3382191 w 3398699"/>
              <a:gd name="connsiteY5" fmla="*/ 3093576 h 3098375"/>
              <a:gd name="connsiteX6" fmla="*/ 2046902 w 3398699"/>
              <a:gd name="connsiteY6" fmla="*/ 1035026 h 3098375"/>
              <a:gd name="connsiteX7" fmla="*/ 1074962 w 3398699"/>
              <a:gd name="connsiteY7" fmla="*/ 946589 h 3098375"/>
              <a:gd name="connsiteX8" fmla="*/ 582511 w 3398699"/>
              <a:gd name="connsiteY8" fmla="*/ 1907448 h 3098375"/>
              <a:gd name="connsiteX9" fmla="*/ 847891 w 3398699"/>
              <a:gd name="connsiteY9" fmla="*/ 2177058 h 3098375"/>
              <a:gd name="connsiteX10" fmla="*/ 291382 w 3398699"/>
              <a:gd name="connsiteY10" fmla="*/ 2577287 h 3098375"/>
              <a:gd name="connsiteX11" fmla="*/ 0 w 3398699"/>
              <a:gd name="connsiteY11" fmla="*/ 1272020 h 3098375"/>
              <a:gd name="connsiteX0" fmla="*/ 0 w 3397464"/>
              <a:gd name="connsiteY0" fmla="*/ 1272020 h 3195279"/>
              <a:gd name="connsiteX1" fmla="*/ 269420 w 3397464"/>
              <a:gd name="connsiteY1" fmla="*/ 1492751 h 3195279"/>
              <a:gd name="connsiteX2" fmla="*/ 1032846 w 3397464"/>
              <a:gd name="connsiteY2" fmla="*/ 66960 h 3195279"/>
              <a:gd name="connsiteX3" fmla="*/ 2101871 w 3397464"/>
              <a:gd name="connsiteY3" fmla="*/ 515901 h 3195279"/>
              <a:gd name="connsiteX4" fmla="*/ 3395495 w 3397464"/>
              <a:gd name="connsiteY4" fmla="*/ 3083444 h 3195279"/>
              <a:gd name="connsiteX5" fmla="*/ 3361126 w 3397464"/>
              <a:gd name="connsiteY5" fmla="*/ 3195279 h 3195279"/>
              <a:gd name="connsiteX6" fmla="*/ 2046902 w 3397464"/>
              <a:gd name="connsiteY6" fmla="*/ 1035026 h 3195279"/>
              <a:gd name="connsiteX7" fmla="*/ 1074962 w 3397464"/>
              <a:gd name="connsiteY7" fmla="*/ 946589 h 3195279"/>
              <a:gd name="connsiteX8" fmla="*/ 582511 w 3397464"/>
              <a:gd name="connsiteY8" fmla="*/ 1907448 h 3195279"/>
              <a:gd name="connsiteX9" fmla="*/ 847891 w 3397464"/>
              <a:gd name="connsiteY9" fmla="*/ 2177058 h 3195279"/>
              <a:gd name="connsiteX10" fmla="*/ 291382 w 3397464"/>
              <a:gd name="connsiteY10" fmla="*/ 2577287 h 3195279"/>
              <a:gd name="connsiteX11" fmla="*/ 0 w 3397464"/>
              <a:gd name="connsiteY11" fmla="*/ 1272020 h 3195279"/>
              <a:gd name="connsiteX0" fmla="*/ 0 w 3397464"/>
              <a:gd name="connsiteY0" fmla="*/ 1272020 h 3195279"/>
              <a:gd name="connsiteX1" fmla="*/ 269420 w 3397464"/>
              <a:gd name="connsiteY1" fmla="*/ 1492751 h 3195279"/>
              <a:gd name="connsiteX2" fmla="*/ 1032846 w 3397464"/>
              <a:gd name="connsiteY2" fmla="*/ 66960 h 3195279"/>
              <a:gd name="connsiteX3" fmla="*/ 2101871 w 3397464"/>
              <a:gd name="connsiteY3" fmla="*/ 515901 h 3195279"/>
              <a:gd name="connsiteX4" fmla="*/ 3395495 w 3397464"/>
              <a:gd name="connsiteY4" fmla="*/ 3083444 h 3195279"/>
              <a:gd name="connsiteX5" fmla="*/ 3361126 w 3397464"/>
              <a:gd name="connsiteY5" fmla="*/ 3195279 h 3195279"/>
              <a:gd name="connsiteX6" fmla="*/ 2046902 w 3397464"/>
              <a:gd name="connsiteY6" fmla="*/ 1035026 h 3195279"/>
              <a:gd name="connsiteX7" fmla="*/ 1074962 w 3397464"/>
              <a:gd name="connsiteY7" fmla="*/ 946589 h 3195279"/>
              <a:gd name="connsiteX8" fmla="*/ 582511 w 3397464"/>
              <a:gd name="connsiteY8" fmla="*/ 1907448 h 3195279"/>
              <a:gd name="connsiteX9" fmla="*/ 847891 w 3397464"/>
              <a:gd name="connsiteY9" fmla="*/ 2177058 h 3195279"/>
              <a:gd name="connsiteX10" fmla="*/ 291382 w 3397464"/>
              <a:gd name="connsiteY10" fmla="*/ 2577287 h 3195279"/>
              <a:gd name="connsiteX11" fmla="*/ 0 w 3397464"/>
              <a:gd name="connsiteY11" fmla="*/ 1272020 h 3195279"/>
              <a:gd name="connsiteX0" fmla="*/ 0 w 3397464"/>
              <a:gd name="connsiteY0" fmla="*/ 1272020 h 3195279"/>
              <a:gd name="connsiteX1" fmla="*/ 269420 w 3397464"/>
              <a:gd name="connsiteY1" fmla="*/ 1492751 h 3195279"/>
              <a:gd name="connsiteX2" fmla="*/ 1032846 w 3397464"/>
              <a:gd name="connsiteY2" fmla="*/ 66960 h 3195279"/>
              <a:gd name="connsiteX3" fmla="*/ 2101871 w 3397464"/>
              <a:gd name="connsiteY3" fmla="*/ 515901 h 3195279"/>
              <a:gd name="connsiteX4" fmla="*/ 3395495 w 3397464"/>
              <a:gd name="connsiteY4" fmla="*/ 3083444 h 3195279"/>
              <a:gd name="connsiteX5" fmla="*/ 3361126 w 3397464"/>
              <a:gd name="connsiteY5" fmla="*/ 3195279 h 3195279"/>
              <a:gd name="connsiteX6" fmla="*/ 2046902 w 3397464"/>
              <a:gd name="connsiteY6" fmla="*/ 1035026 h 3195279"/>
              <a:gd name="connsiteX7" fmla="*/ 1074962 w 3397464"/>
              <a:gd name="connsiteY7" fmla="*/ 946589 h 3195279"/>
              <a:gd name="connsiteX8" fmla="*/ 582511 w 3397464"/>
              <a:gd name="connsiteY8" fmla="*/ 1907448 h 3195279"/>
              <a:gd name="connsiteX9" fmla="*/ 847891 w 3397464"/>
              <a:gd name="connsiteY9" fmla="*/ 2177058 h 3195279"/>
              <a:gd name="connsiteX10" fmla="*/ 291382 w 3397464"/>
              <a:gd name="connsiteY10" fmla="*/ 2577287 h 3195279"/>
              <a:gd name="connsiteX11" fmla="*/ 0 w 3397464"/>
              <a:gd name="connsiteY11" fmla="*/ 1272020 h 3195279"/>
              <a:gd name="connsiteX0" fmla="*/ 0 w 3395495"/>
              <a:gd name="connsiteY0" fmla="*/ 1272020 h 3086497"/>
              <a:gd name="connsiteX1" fmla="*/ 269420 w 3395495"/>
              <a:gd name="connsiteY1" fmla="*/ 1492751 h 3086497"/>
              <a:gd name="connsiteX2" fmla="*/ 1032846 w 3395495"/>
              <a:gd name="connsiteY2" fmla="*/ 66960 h 3086497"/>
              <a:gd name="connsiteX3" fmla="*/ 2101871 w 3395495"/>
              <a:gd name="connsiteY3" fmla="*/ 515901 h 3086497"/>
              <a:gd name="connsiteX4" fmla="*/ 3395495 w 3395495"/>
              <a:gd name="connsiteY4" fmla="*/ 3083444 h 3086497"/>
              <a:gd name="connsiteX5" fmla="*/ 2046902 w 3395495"/>
              <a:gd name="connsiteY5" fmla="*/ 1035026 h 3086497"/>
              <a:gd name="connsiteX6" fmla="*/ 1074962 w 3395495"/>
              <a:gd name="connsiteY6" fmla="*/ 946589 h 3086497"/>
              <a:gd name="connsiteX7" fmla="*/ 582511 w 3395495"/>
              <a:gd name="connsiteY7" fmla="*/ 1907448 h 3086497"/>
              <a:gd name="connsiteX8" fmla="*/ 847891 w 3395495"/>
              <a:gd name="connsiteY8" fmla="*/ 2177058 h 3086497"/>
              <a:gd name="connsiteX9" fmla="*/ 291382 w 3395495"/>
              <a:gd name="connsiteY9" fmla="*/ 2577287 h 3086497"/>
              <a:gd name="connsiteX10" fmla="*/ 0 w 3395495"/>
              <a:gd name="connsiteY10" fmla="*/ 1272020 h 3086497"/>
              <a:gd name="connsiteX0" fmla="*/ 0 w 2205099"/>
              <a:gd name="connsiteY0" fmla="*/ 1272020 h 2577288"/>
              <a:gd name="connsiteX1" fmla="*/ 269420 w 2205099"/>
              <a:gd name="connsiteY1" fmla="*/ 1492751 h 2577288"/>
              <a:gd name="connsiteX2" fmla="*/ 1032846 w 2205099"/>
              <a:gd name="connsiteY2" fmla="*/ 66960 h 2577288"/>
              <a:gd name="connsiteX3" fmla="*/ 2101871 w 2205099"/>
              <a:gd name="connsiteY3" fmla="*/ 515901 h 2577288"/>
              <a:gd name="connsiteX4" fmla="*/ 2046902 w 2205099"/>
              <a:gd name="connsiteY4" fmla="*/ 1035026 h 2577288"/>
              <a:gd name="connsiteX5" fmla="*/ 1074962 w 2205099"/>
              <a:gd name="connsiteY5" fmla="*/ 946589 h 2577288"/>
              <a:gd name="connsiteX6" fmla="*/ 582511 w 2205099"/>
              <a:gd name="connsiteY6" fmla="*/ 1907448 h 2577288"/>
              <a:gd name="connsiteX7" fmla="*/ 847891 w 2205099"/>
              <a:gd name="connsiteY7" fmla="*/ 2177058 h 2577288"/>
              <a:gd name="connsiteX8" fmla="*/ 291382 w 2205099"/>
              <a:gd name="connsiteY8" fmla="*/ 2577287 h 2577288"/>
              <a:gd name="connsiteX9" fmla="*/ 0 w 2205099"/>
              <a:gd name="connsiteY9" fmla="*/ 1272020 h 2577288"/>
              <a:gd name="connsiteX0" fmla="*/ 0 w 2082849"/>
              <a:gd name="connsiteY0" fmla="*/ 1349793 h 2655061"/>
              <a:gd name="connsiteX1" fmla="*/ 269420 w 2082849"/>
              <a:gd name="connsiteY1" fmla="*/ 1570524 h 2655061"/>
              <a:gd name="connsiteX2" fmla="*/ 1032846 w 2082849"/>
              <a:gd name="connsiteY2" fmla="*/ 144733 h 2655061"/>
              <a:gd name="connsiteX3" fmla="*/ 1562608 w 2082849"/>
              <a:gd name="connsiteY3" fmla="*/ 376167 h 2655061"/>
              <a:gd name="connsiteX4" fmla="*/ 2046902 w 2082849"/>
              <a:gd name="connsiteY4" fmla="*/ 1112799 h 2655061"/>
              <a:gd name="connsiteX5" fmla="*/ 1074962 w 2082849"/>
              <a:gd name="connsiteY5" fmla="*/ 1024362 h 2655061"/>
              <a:gd name="connsiteX6" fmla="*/ 582511 w 2082849"/>
              <a:gd name="connsiteY6" fmla="*/ 1985221 h 2655061"/>
              <a:gd name="connsiteX7" fmla="*/ 847891 w 2082849"/>
              <a:gd name="connsiteY7" fmla="*/ 2254831 h 2655061"/>
              <a:gd name="connsiteX8" fmla="*/ 291382 w 2082849"/>
              <a:gd name="connsiteY8" fmla="*/ 2655060 h 2655061"/>
              <a:gd name="connsiteX9" fmla="*/ 0 w 2082849"/>
              <a:gd name="connsiteY9" fmla="*/ 1349793 h 2655061"/>
              <a:gd name="connsiteX0" fmla="*/ 0 w 1683486"/>
              <a:gd name="connsiteY0" fmla="*/ 1349793 h 2655061"/>
              <a:gd name="connsiteX1" fmla="*/ 269420 w 1683486"/>
              <a:gd name="connsiteY1" fmla="*/ 1570524 h 2655061"/>
              <a:gd name="connsiteX2" fmla="*/ 1032846 w 1683486"/>
              <a:gd name="connsiteY2" fmla="*/ 144733 h 2655061"/>
              <a:gd name="connsiteX3" fmla="*/ 1562608 w 1683486"/>
              <a:gd name="connsiteY3" fmla="*/ 376167 h 2655061"/>
              <a:gd name="connsiteX4" fmla="*/ 1548893 w 1683486"/>
              <a:gd name="connsiteY4" fmla="*/ 549194 h 2655061"/>
              <a:gd name="connsiteX5" fmla="*/ 1074962 w 1683486"/>
              <a:gd name="connsiteY5" fmla="*/ 1024362 h 2655061"/>
              <a:gd name="connsiteX6" fmla="*/ 582511 w 1683486"/>
              <a:gd name="connsiteY6" fmla="*/ 1985221 h 2655061"/>
              <a:gd name="connsiteX7" fmla="*/ 847891 w 1683486"/>
              <a:gd name="connsiteY7" fmla="*/ 2254831 h 2655061"/>
              <a:gd name="connsiteX8" fmla="*/ 291382 w 1683486"/>
              <a:gd name="connsiteY8" fmla="*/ 2655060 h 2655061"/>
              <a:gd name="connsiteX9" fmla="*/ 0 w 1683486"/>
              <a:gd name="connsiteY9" fmla="*/ 1349793 h 2655061"/>
              <a:gd name="connsiteX0" fmla="*/ 0 w 1683486"/>
              <a:gd name="connsiteY0" fmla="*/ 1349793 h 2655061"/>
              <a:gd name="connsiteX1" fmla="*/ 269420 w 1683486"/>
              <a:gd name="connsiteY1" fmla="*/ 1570524 h 2655061"/>
              <a:gd name="connsiteX2" fmla="*/ 1032846 w 1683486"/>
              <a:gd name="connsiteY2" fmla="*/ 144733 h 2655061"/>
              <a:gd name="connsiteX3" fmla="*/ 1562608 w 1683486"/>
              <a:gd name="connsiteY3" fmla="*/ 376167 h 2655061"/>
              <a:gd name="connsiteX4" fmla="*/ 1548893 w 1683486"/>
              <a:gd name="connsiteY4" fmla="*/ 549194 h 2655061"/>
              <a:gd name="connsiteX5" fmla="*/ 1074962 w 1683486"/>
              <a:gd name="connsiteY5" fmla="*/ 1024362 h 2655061"/>
              <a:gd name="connsiteX6" fmla="*/ 582511 w 1683486"/>
              <a:gd name="connsiteY6" fmla="*/ 1985221 h 2655061"/>
              <a:gd name="connsiteX7" fmla="*/ 847891 w 1683486"/>
              <a:gd name="connsiteY7" fmla="*/ 2254831 h 2655061"/>
              <a:gd name="connsiteX8" fmla="*/ 291382 w 1683486"/>
              <a:gd name="connsiteY8" fmla="*/ 2655060 h 2655061"/>
              <a:gd name="connsiteX9" fmla="*/ 0 w 1683486"/>
              <a:gd name="connsiteY9" fmla="*/ 1349793 h 2655061"/>
              <a:gd name="connsiteX0" fmla="*/ 0 w 1683486"/>
              <a:gd name="connsiteY0" fmla="*/ 1274678 h 2579946"/>
              <a:gd name="connsiteX1" fmla="*/ 269420 w 1683486"/>
              <a:gd name="connsiteY1" fmla="*/ 1495409 h 2579946"/>
              <a:gd name="connsiteX2" fmla="*/ 1032846 w 1683486"/>
              <a:gd name="connsiteY2" fmla="*/ 69618 h 2579946"/>
              <a:gd name="connsiteX3" fmla="*/ 1562608 w 1683486"/>
              <a:gd name="connsiteY3" fmla="*/ 301052 h 2579946"/>
              <a:gd name="connsiteX4" fmla="*/ 1548893 w 1683486"/>
              <a:gd name="connsiteY4" fmla="*/ 474079 h 2579946"/>
              <a:gd name="connsiteX5" fmla="*/ 1074962 w 1683486"/>
              <a:gd name="connsiteY5" fmla="*/ 949247 h 2579946"/>
              <a:gd name="connsiteX6" fmla="*/ 582511 w 1683486"/>
              <a:gd name="connsiteY6" fmla="*/ 1910106 h 2579946"/>
              <a:gd name="connsiteX7" fmla="*/ 847891 w 1683486"/>
              <a:gd name="connsiteY7" fmla="*/ 2179716 h 2579946"/>
              <a:gd name="connsiteX8" fmla="*/ 291382 w 1683486"/>
              <a:gd name="connsiteY8" fmla="*/ 2579945 h 2579946"/>
              <a:gd name="connsiteX9" fmla="*/ 0 w 1683486"/>
              <a:gd name="connsiteY9" fmla="*/ 1274678 h 2579946"/>
              <a:gd name="connsiteX0" fmla="*/ 0 w 1683486"/>
              <a:gd name="connsiteY0" fmla="*/ 1073841 h 2379109"/>
              <a:gd name="connsiteX1" fmla="*/ 269420 w 1683486"/>
              <a:gd name="connsiteY1" fmla="*/ 1294572 h 2379109"/>
              <a:gd name="connsiteX2" fmla="*/ 877080 w 1683486"/>
              <a:gd name="connsiteY2" fmla="*/ 170218 h 2379109"/>
              <a:gd name="connsiteX3" fmla="*/ 1562608 w 1683486"/>
              <a:gd name="connsiteY3" fmla="*/ 100215 h 2379109"/>
              <a:gd name="connsiteX4" fmla="*/ 1548893 w 1683486"/>
              <a:gd name="connsiteY4" fmla="*/ 273242 h 2379109"/>
              <a:gd name="connsiteX5" fmla="*/ 1074962 w 1683486"/>
              <a:gd name="connsiteY5" fmla="*/ 748410 h 2379109"/>
              <a:gd name="connsiteX6" fmla="*/ 582511 w 1683486"/>
              <a:gd name="connsiteY6" fmla="*/ 1709269 h 2379109"/>
              <a:gd name="connsiteX7" fmla="*/ 847891 w 1683486"/>
              <a:gd name="connsiteY7" fmla="*/ 1978879 h 2379109"/>
              <a:gd name="connsiteX8" fmla="*/ 291382 w 1683486"/>
              <a:gd name="connsiteY8" fmla="*/ 2379108 h 2379109"/>
              <a:gd name="connsiteX9" fmla="*/ 0 w 1683486"/>
              <a:gd name="connsiteY9" fmla="*/ 1073841 h 2379109"/>
              <a:gd name="connsiteX0" fmla="*/ 0 w 1683486"/>
              <a:gd name="connsiteY0" fmla="*/ 1073841 h 2379109"/>
              <a:gd name="connsiteX1" fmla="*/ 269420 w 1683486"/>
              <a:gd name="connsiteY1" fmla="*/ 1294572 h 2379109"/>
              <a:gd name="connsiteX2" fmla="*/ 877080 w 1683486"/>
              <a:gd name="connsiteY2" fmla="*/ 170218 h 2379109"/>
              <a:gd name="connsiteX3" fmla="*/ 1562608 w 1683486"/>
              <a:gd name="connsiteY3" fmla="*/ 100215 h 2379109"/>
              <a:gd name="connsiteX4" fmla="*/ 1548893 w 1683486"/>
              <a:gd name="connsiteY4" fmla="*/ 273242 h 2379109"/>
              <a:gd name="connsiteX5" fmla="*/ 999421 w 1683486"/>
              <a:gd name="connsiteY5" fmla="*/ 691921 h 2379109"/>
              <a:gd name="connsiteX6" fmla="*/ 582511 w 1683486"/>
              <a:gd name="connsiteY6" fmla="*/ 1709269 h 2379109"/>
              <a:gd name="connsiteX7" fmla="*/ 847891 w 1683486"/>
              <a:gd name="connsiteY7" fmla="*/ 1978879 h 2379109"/>
              <a:gd name="connsiteX8" fmla="*/ 291382 w 1683486"/>
              <a:gd name="connsiteY8" fmla="*/ 2379108 h 2379109"/>
              <a:gd name="connsiteX9" fmla="*/ 0 w 1683486"/>
              <a:gd name="connsiteY9" fmla="*/ 1073841 h 2379109"/>
              <a:gd name="connsiteX0" fmla="*/ 0 w 1683486"/>
              <a:gd name="connsiteY0" fmla="*/ 1073841 h 2379109"/>
              <a:gd name="connsiteX1" fmla="*/ 269420 w 1683486"/>
              <a:gd name="connsiteY1" fmla="*/ 1294572 h 2379109"/>
              <a:gd name="connsiteX2" fmla="*/ 877080 w 1683486"/>
              <a:gd name="connsiteY2" fmla="*/ 170218 h 2379109"/>
              <a:gd name="connsiteX3" fmla="*/ 1562608 w 1683486"/>
              <a:gd name="connsiteY3" fmla="*/ 100215 h 2379109"/>
              <a:gd name="connsiteX4" fmla="*/ 1548893 w 1683486"/>
              <a:gd name="connsiteY4" fmla="*/ 273242 h 2379109"/>
              <a:gd name="connsiteX5" fmla="*/ 999421 w 1683486"/>
              <a:gd name="connsiteY5" fmla="*/ 691921 h 2379109"/>
              <a:gd name="connsiteX6" fmla="*/ 582511 w 1683486"/>
              <a:gd name="connsiteY6" fmla="*/ 1709269 h 2379109"/>
              <a:gd name="connsiteX7" fmla="*/ 776386 w 1683486"/>
              <a:gd name="connsiteY7" fmla="*/ 1873511 h 2379109"/>
              <a:gd name="connsiteX8" fmla="*/ 291382 w 1683486"/>
              <a:gd name="connsiteY8" fmla="*/ 2379108 h 2379109"/>
              <a:gd name="connsiteX9" fmla="*/ 0 w 1683486"/>
              <a:gd name="connsiteY9" fmla="*/ 1073841 h 2379109"/>
              <a:gd name="connsiteX0" fmla="*/ 0 w 1619297"/>
              <a:gd name="connsiteY0" fmla="*/ 1165545 h 2379109"/>
              <a:gd name="connsiteX1" fmla="*/ 205231 w 1619297"/>
              <a:gd name="connsiteY1" fmla="*/ 1294572 h 2379109"/>
              <a:gd name="connsiteX2" fmla="*/ 812891 w 1619297"/>
              <a:gd name="connsiteY2" fmla="*/ 170218 h 2379109"/>
              <a:gd name="connsiteX3" fmla="*/ 1498419 w 1619297"/>
              <a:gd name="connsiteY3" fmla="*/ 100215 h 2379109"/>
              <a:gd name="connsiteX4" fmla="*/ 1484704 w 1619297"/>
              <a:gd name="connsiteY4" fmla="*/ 273242 h 2379109"/>
              <a:gd name="connsiteX5" fmla="*/ 935232 w 1619297"/>
              <a:gd name="connsiteY5" fmla="*/ 691921 h 2379109"/>
              <a:gd name="connsiteX6" fmla="*/ 518322 w 1619297"/>
              <a:gd name="connsiteY6" fmla="*/ 1709269 h 2379109"/>
              <a:gd name="connsiteX7" fmla="*/ 712197 w 1619297"/>
              <a:gd name="connsiteY7" fmla="*/ 1873511 h 2379109"/>
              <a:gd name="connsiteX8" fmla="*/ 227193 w 1619297"/>
              <a:gd name="connsiteY8" fmla="*/ 2379108 h 2379109"/>
              <a:gd name="connsiteX9" fmla="*/ 0 w 1619297"/>
              <a:gd name="connsiteY9" fmla="*/ 1165545 h 2379109"/>
              <a:gd name="connsiteX0" fmla="*/ 0 w 1499136"/>
              <a:gd name="connsiteY0" fmla="*/ 1165545 h 2379109"/>
              <a:gd name="connsiteX1" fmla="*/ 205231 w 1499136"/>
              <a:gd name="connsiteY1" fmla="*/ 1294572 h 2379109"/>
              <a:gd name="connsiteX2" fmla="*/ 812891 w 1499136"/>
              <a:gd name="connsiteY2" fmla="*/ 170218 h 2379109"/>
              <a:gd name="connsiteX3" fmla="*/ 1498419 w 1499136"/>
              <a:gd name="connsiteY3" fmla="*/ 100215 h 2379109"/>
              <a:gd name="connsiteX4" fmla="*/ 935232 w 1499136"/>
              <a:gd name="connsiteY4" fmla="*/ 691921 h 2379109"/>
              <a:gd name="connsiteX5" fmla="*/ 518322 w 1499136"/>
              <a:gd name="connsiteY5" fmla="*/ 1709269 h 2379109"/>
              <a:gd name="connsiteX6" fmla="*/ 712197 w 1499136"/>
              <a:gd name="connsiteY6" fmla="*/ 1873511 h 2379109"/>
              <a:gd name="connsiteX7" fmla="*/ 227193 w 1499136"/>
              <a:gd name="connsiteY7" fmla="*/ 2379108 h 2379109"/>
              <a:gd name="connsiteX8" fmla="*/ 0 w 1499136"/>
              <a:gd name="connsiteY8" fmla="*/ 1165545 h 2379109"/>
              <a:gd name="connsiteX0" fmla="*/ 0 w 953953"/>
              <a:gd name="connsiteY0" fmla="*/ 1012364 h 2225928"/>
              <a:gd name="connsiteX1" fmla="*/ 205231 w 953953"/>
              <a:gd name="connsiteY1" fmla="*/ 1141391 h 2225928"/>
              <a:gd name="connsiteX2" fmla="*/ 812891 w 953953"/>
              <a:gd name="connsiteY2" fmla="*/ 17037 h 2225928"/>
              <a:gd name="connsiteX3" fmla="*/ 935232 w 953953"/>
              <a:gd name="connsiteY3" fmla="*/ 538740 h 2225928"/>
              <a:gd name="connsiteX4" fmla="*/ 518322 w 953953"/>
              <a:gd name="connsiteY4" fmla="*/ 1556088 h 2225928"/>
              <a:gd name="connsiteX5" fmla="*/ 712197 w 953953"/>
              <a:gd name="connsiteY5" fmla="*/ 1720330 h 2225928"/>
              <a:gd name="connsiteX6" fmla="*/ 227193 w 953953"/>
              <a:gd name="connsiteY6" fmla="*/ 2225927 h 2225928"/>
              <a:gd name="connsiteX7" fmla="*/ 0 w 953953"/>
              <a:gd name="connsiteY7" fmla="*/ 1012364 h 2225928"/>
              <a:gd name="connsiteX0" fmla="*/ 0 w 986207"/>
              <a:gd name="connsiteY0" fmla="*/ 808167 h 2021731"/>
              <a:gd name="connsiteX1" fmla="*/ 205231 w 986207"/>
              <a:gd name="connsiteY1" fmla="*/ 937194 h 2021731"/>
              <a:gd name="connsiteX2" fmla="*/ 908701 w 986207"/>
              <a:gd name="connsiteY2" fmla="*/ 31892 h 2021731"/>
              <a:gd name="connsiteX3" fmla="*/ 935232 w 986207"/>
              <a:gd name="connsiteY3" fmla="*/ 334543 h 2021731"/>
              <a:gd name="connsiteX4" fmla="*/ 518322 w 986207"/>
              <a:gd name="connsiteY4" fmla="*/ 1351891 h 2021731"/>
              <a:gd name="connsiteX5" fmla="*/ 712197 w 986207"/>
              <a:gd name="connsiteY5" fmla="*/ 1516133 h 2021731"/>
              <a:gd name="connsiteX6" fmla="*/ 227193 w 986207"/>
              <a:gd name="connsiteY6" fmla="*/ 2021730 h 2021731"/>
              <a:gd name="connsiteX7" fmla="*/ 0 w 986207"/>
              <a:gd name="connsiteY7" fmla="*/ 808167 h 2021731"/>
              <a:gd name="connsiteX0" fmla="*/ 0 w 962577"/>
              <a:gd name="connsiteY0" fmla="*/ 847400 h 2060964"/>
              <a:gd name="connsiteX1" fmla="*/ 205231 w 962577"/>
              <a:gd name="connsiteY1" fmla="*/ 976427 h 2060964"/>
              <a:gd name="connsiteX2" fmla="*/ 908701 w 962577"/>
              <a:gd name="connsiteY2" fmla="*/ 71125 h 2060964"/>
              <a:gd name="connsiteX3" fmla="*/ 880970 w 962577"/>
              <a:gd name="connsiteY3" fmla="*/ 232344 h 2060964"/>
              <a:gd name="connsiteX4" fmla="*/ 518322 w 962577"/>
              <a:gd name="connsiteY4" fmla="*/ 1391124 h 2060964"/>
              <a:gd name="connsiteX5" fmla="*/ 712197 w 962577"/>
              <a:gd name="connsiteY5" fmla="*/ 1555366 h 2060964"/>
              <a:gd name="connsiteX6" fmla="*/ 227193 w 962577"/>
              <a:gd name="connsiteY6" fmla="*/ 2060963 h 2060964"/>
              <a:gd name="connsiteX7" fmla="*/ 0 w 962577"/>
              <a:gd name="connsiteY7" fmla="*/ 847400 h 2060964"/>
              <a:gd name="connsiteX0" fmla="*/ 0 w 962577"/>
              <a:gd name="connsiteY0" fmla="*/ 847400 h 2060964"/>
              <a:gd name="connsiteX1" fmla="*/ 205231 w 962577"/>
              <a:gd name="connsiteY1" fmla="*/ 976427 h 2060964"/>
              <a:gd name="connsiteX2" fmla="*/ 908701 w 962577"/>
              <a:gd name="connsiteY2" fmla="*/ 71125 h 2060964"/>
              <a:gd name="connsiteX3" fmla="*/ 880970 w 962577"/>
              <a:gd name="connsiteY3" fmla="*/ 232344 h 2060964"/>
              <a:gd name="connsiteX4" fmla="*/ 518322 w 962577"/>
              <a:gd name="connsiteY4" fmla="*/ 1391124 h 2060964"/>
              <a:gd name="connsiteX5" fmla="*/ 712197 w 962577"/>
              <a:gd name="connsiteY5" fmla="*/ 1555366 h 2060964"/>
              <a:gd name="connsiteX6" fmla="*/ 227193 w 962577"/>
              <a:gd name="connsiteY6" fmla="*/ 2060963 h 2060964"/>
              <a:gd name="connsiteX7" fmla="*/ 0 w 962577"/>
              <a:gd name="connsiteY7" fmla="*/ 847400 h 2060964"/>
              <a:gd name="connsiteX0" fmla="*/ 0 w 916170"/>
              <a:gd name="connsiteY0" fmla="*/ 932993 h 2146557"/>
              <a:gd name="connsiteX1" fmla="*/ 205231 w 916170"/>
              <a:gd name="connsiteY1" fmla="*/ 1062020 h 2146557"/>
              <a:gd name="connsiteX2" fmla="*/ 827932 w 916170"/>
              <a:gd name="connsiteY2" fmla="*/ 45889 h 2146557"/>
              <a:gd name="connsiteX3" fmla="*/ 880970 w 916170"/>
              <a:gd name="connsiteY3" fmla="*/ 317937 h 2146557"/>
              <a:gd name="connsiteX4" fmla="*/ 518322 w 916170"/>
              <a:gd name="connsiteY4" fmla="*/ 1476717 h 2146557"/>
              <a:gd name="connsiteX5" fmla="*/ 712197 w 916170"/>
              <a:gd name="connsiteY5" fmla="*/ 1640959 h 2146557"/>
              <a:gd name="connsiteX6" fmla="*/ 227193 w 916170"/>
              <a:gd name="connsiteY6" fmla="*/ 2146556 h 2146557"/>
              <a:gd name="connsiteX7" fmla="*/ 0 w 916170"/>
              <a:gd name="connsiteY7" fmla="*/ 932993 h 2146557"/>
              <a:gd name="connsiteX0" fmla="*/ 0 w 935919"/>
              <a:gd name="connsiteY0" fmla="*/ 940139 h 2153703"/>
              <a:gd name="connsiteX1" fmla="*/ 205231 w 935919"/>
              <a:gd name="connsiteY1" fmla="*/ 1069166 h 2153703"/>
              <a:gd name="connsiteX2" fmla="*/ 827932 w 935919"/>
              <a:gd name="connsiteY2" fmla="*/ 53035 h 2153703"/>
              <a:gd name="connsiteX3" fmla="*/ 880970 w 935919"/>
              <a:gd name="connsiteY3" fmla="*/ 325083 h 2153703"/>
              <a:gd name="connsiteX4" fmla="*/ 518322 w 935919"/>
              <a:gd name="connsiteY4" fmla="*/ 1483863 h 2153703"/>
              <a:gd name="connsiteX5" fmla="*/ 712197 w 935919"/>
              <a:gd name="connsiteY5" fmla="*/ 1648105 h 2153703"/>
              <a:gd name="connsiteX6" fmla="*/ 227193 w 935919"/>
              <a:gd name="connsiteY6" fmla="*/ 2153702 h 2153703"/>
              <a:gd name="connsiteX7" fmla="*/ 0 w 935919"/>
              <a:gd name="connsiteY7" fmla="*/ 940139 h 215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5919" h="2153703">
                <a:moveTo>
                  <a:pt x="0" y="940139"/>
                </a:moveTo>
                <a:cubicBezTo>
                  <a:pt x="93083" y="1076257"/>
                  <a:pt x="115424" y="995589"/>
                  <a:pt x="205231" y="1069166"/>
                </a:cubicBezTo>
                <a:cubicBezTo>
                  <a:pt x="354732" y="510965"/>
                  <a:pt x="659964" y="193852"/>
                  <a:pt x="827932" y="53035"/>
                </a:cubicBezTo>
                <a:cubicBezTo>
                  <a:pt x="995900" y="-87782"/>
                  <a:pt x="930065" y="68575"/>
                  <a:pt x="880970" y="325083"/>
                </a:cubicBezTo>
                <a:cubicBezTo>
                  <a:pt x="609108" y="1057790"/>
                  <a:pt x="722488" y="847266"/>
                  <a:pt x="518322" y="1483863"/>
                </a:cubicBezTo>
                <a:cubicBezTo>
                  <a:pt x="637638" y="1574954"/>
                  <a:pt x="609909" y="1504191"/>
                  <a:pt x="712197" y="1648105"/>
                </a:cubicBezTo>
                <a:lnTo>
                  <a:pt x="227193" y="2153702"/>
                </a:lnTo>
                <a:lnTo>
                  <a:pt x="0" y="940139"/>
                </a:lnTo>
                <a:close/>
              </a:path>
            </a:pathLst>
          </a:custGeom>
          <a:solidFill>
            <a:srgbClr val="5B9BD5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42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1" grpId="0" animBg="1"/>
      <p:bldP spid="314" grpId="0"/>
      <p:bldP spid="315" grpId="0"/>
      <p:bldP spid="316" grpId="0"/>
      <p:bldP spid="319" grpId="0"/>
      <p:bldP spid="160" grpId="0" animBg="1"/>
      <p:bldP spid="161" grpId="0"/>
      <p:bldP spid="320" grpId="0" animBg="1"/>
      <p:bldP spid="322" grpId="0" animBg="1"/>
      <p:bldP spid="3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31648" y="957221"/>
            <a:ext cx="8564879" cy="750349"/>
          </a:xfrm>
        </p:spPr>
        <p:txBody>
          <a:bodyPr/>
          <a:lstStyle/>
          <a:p>
            <a:r>
              <a:rPr lang="en-US" dirty="0" smtClean="0"/>
              <a:t>GEOSS Discovery and Access Infrastructure</a:t>
            </a:r>
            <a:endParaRPr lang="en-US" sz="4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1" y="2061570"/>
            <a:ext cx="6128504" cy="4235879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280205" y="1707569"/>
            <a:ext cx="272848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 err="1">
                <a:ln w="11430"/>
                <a:solidFill>
                  <a:srgbClr val="E64823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Many</a:t>
            </a:r>
            <a:r>
              <a:rPr lang="it-IT" sz="3200" b="1" dirty="0">
                <a:ln w="11430"/>
                <a:solidFill>
                  <a:srgbClr val="E64823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it-IT" sz="3200" b="1" dirty="0" err="1">
                <a:ln w="11430"/>
                <a:solidFill>
                  <a:srgbClr val="E64823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possible</a:t>
            </a:r>
            <a:r>
              <a:rPr lang="it-IT" sz="3200" b="1" dirty="0">
                <a:ln w="11430"/>
                <a:solidFill>
                  <a:srgbClr val="E64823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 User Targets</a:t>
            </a:r>
            <a:endParaRPr lang="en-US" sz="3200" b="1" dirty="0">
              <a:ln w="11430"/>
              <a:solidFill>
                <a:srgbClr val="E64823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5655444" y="5107687"/>
            <a:ext cx="3353243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 err="1">
                <a:ln w="11430"/>
                <a:solidFill>
                  <a:srgbClr val="E64823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Vast</a:t>
            </a:r>
            <a:r>
              <a:rPr lang="it-IT" sz="3200" b="1" dirty="0">
                <a:ln w="11430"/>
                <a:solidFill>
                  <a:srgbClr val="E64823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 </a:t>
            </a:r>
            <a:br>
              <a:rPr lang="it-IT" sz="3200" b="1" dirty="0">
                <a:ln w="11430"/>
                <a:solidFill>
                  <a:srgbClr val="E64823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</a:br>
            <a:r>
              <a:rPr lang="it-IT" sz="3200" b="1" dirty="0">
                <a:ln w="11430"/>
                <a:solidFill>
                  <a:srgbClr val="E64823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Supply System</a:t>
            </a:r>
            <a:endParaRPr lang="en-US" sz="3200" b="1" dirty="0">
              <a:ln w="11430"/>
              <a:solidFill>
                <a:srgbClr val="E64823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Callout con freccia a sinistra 3"/>
          <p:cNvSpPr/>
          <p:nvPr/>
        </p:nvSpPr>
        <p:spPr>
          <a:xfrm>
            <a:off x="5135866" y="3625293"/>
            <a:ext cx="3872819" cy="89246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23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Unified, Simplified, Flexible </a:t>
            </a:r>
          </a:p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 and Access services interface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435" y="3083446"/>
            <a:ext cx="4219575" cy="1672503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1375265" y="3551058"/>
            <a:ext cx="3787707" cy="924367"/>
            <a:chOff x="1427093" y="3555706"/>
            <a:chExt cx="3787706" cy="924366"/>
          </a:xfrm>
        </p:grpSpPr>
        <p:sp>
          <p:nvSpPr>
            <p:cNvPr id="3" name="Ovale 2"/>
            <p:cNvSpPr/>
            <p:nvPr/>
          </p:nvSpPr>
          <p:spPr>
            <a:xfrm>
              <a:off x="1787771" y="3555706"/>
              <a:ext cx="2978284" cy="924366"/>
            </a:xfrm>
            <a:prstGeom prst="ellipse">
              <a:avLst/>
            </a:prstGeom>
            <a:solidFill>
              <a:srgbClr val="FFFF00"/>
            </a:solidFill>
            <a:ln w="5715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1427093" y="3663946"/>
              <a:ext cx="3787706" cy="707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it-IT" sz="2000" b="1" dirty="0" err="1">
                  <a:ln/>
                  <a:solidFill>
                    <a:srgbClr val="0066FF"/>
                  </a:solidFill>
                </a:rPr>
                <a:t>Discovery</a:t>
              </a:r>
              <a:r>
                <a:rPr lang="it-IT" sz="2000" b="1" dirty="0">
                  <a:ln/>
                  <a:solidFill>
                    <a:srgbClr val="0066FF"/>
                  </a:solidFill>
                </a:rPr>
                <a:t> &amp; Access </a:t>
              </a:r>
              <a:br>
                <a:rPr lang="it-IT" sz="2000" b="1" dirty="0">
                  <a:ln/>
                  <a:solidFill>
                    <a:srgbClr val="0066FF"/>
                  </a:solidFill>
                </a:rPr>
              </a:br>
              <a:r>
                <a:rPr lang="it-IT" sz="2000" b="1" dirty="0" err="1">
                  <a:ln/>
                  <a:solidFill>
                    <a:srgbClr val="0066FF"/>
                  </a:solidFill>
                </a:rPr>
                <a:t>Infrastructure</a:t>
              </a:r>
              <a:endParaRPr lang="en-US" sz="2000" b="1" dirty="0">
                <a:ln/>
                <a:solidFill>
                  <a:srgbClr val="00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67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/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pic>
        <p:nvPicPr>
          <p:cNvPr id="40181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7778" r="20203" b="10303"/>
          <a:stretch>
            <a:fillRect/>
          </a:stretch>
        </p:blipFill>
        <p:spPr bwMode="auto">
          <a:xfrm>
            <a:off x="304800" y="762000"/>
            <a:ext cx="8458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1818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06768" y="6134835"/>
            <a:ext cx="7848600" cy="609600"/>
          </a:xfrm>
          <a:noFill/>
          <a:ln/>
        </p:spPr>
        <p:txBody>
          <a:bodyPr anchor="ctr">
            <a:normAutofit fontScale="90000"/>
          </a:bodyPr>
          <a:lstStyle/>
          <a:p>
            <a:r>
              <a:rPr lang="en-ZA" altLang="zh-CN" sz="2800" b="1" dirty="0">
                <a:solidFill>
                  <a:srgbClr val="0070C0"/>
                </a:solidFill>
                <a:ea typeface="宋体" panose="02010600030101010101" pitchFamily="2" charset="-122"/>
              </a:rPr>
              <a:t>2005 GEOSS Implementation Plan Reference Document</a:t>
            </a:r>
          </a:p>
        </p:txBody>
      </p:sp>
      <p:sp>
        <p:nvSpPr>
          <p:cNvPr id="2" name="Ovale 1"/>
          <p:cNvSpPr/>
          <p:nvPr/>
        </p:nvSpPr>
        <p:spPr bwMode="auto">
          <a:xfrm>
            <a:off x="685800" y="3835877"/>
            <a:ext cx="1717040" cy="1960880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>
            <a:glow rad="139700">
              <a:srgbClr val="00B05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 smtClean="0">
              <a:solidFill>
                <a:srgbClr val="000098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162560" y="5657671"/>
            <a:ext cx="214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rgbClr val="000098">
                      <a:alpha val="40000"/>
                    </a:srgbClr>
                  </a:outerShdw>
                </a:effectLst>
              </a:rPr>
              <a:t>Earth Observation Data</a:t>
            </a:r>
            <a:endParaRPr lang="en-US" sz="240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rgbClr val="000098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2301240" y="2915920"/>
            <a:ext cx="1717040" cy="1342074"/>
          </a:xfrm>
          <a:prstGeom prst="ellipse">
            <a:avLst/>
          </a:prstGeom>
          <a:noFill/>
          <a:ln w="57150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>
            <a:glow rad="139700">
              <a:schemeClr val="accent5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 smtClean="0">
              <a:solidFill>
                <a:srgbClr val="000098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277497" y="4334730"/>
            <a:ext cx="214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rgbClr val="000098">
                      <a:alpha val="40000"/>
                    </a:srgbClr>
                  </a:outerShdw>
                </a:effectLst>
              </a:rPr>
              <a:t>Socio-Economic Data</a:t>
            </a:r>
            <a:endParaRPr lang="en-US" sz="2400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rgbClr val="000098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685800" y="1046003"/>
            <a:ext cx="1717040" cy="20862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glow rad="139700">
              <a:srgbClr val="C000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 smtClean="0">
              <a:solidFill>
                <a:srgbClr val="000098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229360" y="651657"/>
            <a:ext cx="214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98">
                      <a:alpha val="40000"/>
                    </a:srgbClr>
                  </a:outerShdw>
                </a:effectLst>
              </a:rPr>
              <a:t>Models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98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 rot="16200000">
            <a:off x="2708551" y="2963303"/>
            <a:ext cx="3554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22225">
                  <a:solidFill>
                    <a:srgbClr val="000098"/>
                  </a:solidFill>
                  <a:prstDash val="solid"/>
                </a:ln>
                <a:solidFill>
                  <a:srgbClr val="000098">
                    <a:lumMod val="40000"/>
                    <a:lumOff val="60000"/>
                  </a:srgbClr>
                </a:solidFill>
              </a:rPr>
              <a:t>KNOWLEDGE</a:t>
            </a:r>
            <a:endParaRPr lang="en-US" sz="4000" b="1" dirty="0">
              <a:ln w="22225">
                <a:solidFill>
                  <a:srgbClr val="000098"/>
                </a:solidFill>
                <a:prstDash val="solid"/>
              </a:ln>
              <a:solidFill>
                <a:srgbClr val="000098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3" name="Triangolo isoscele 12"/>
          <p:cNvSpPr/>
          <p:nvPr/>
        </p:nvSpPr>
        <p:spPr bwMode="auto">
          <a:xfrm rot="16200000">
            <a:off x="1623060" y="1695888"/>
            <a:ext cx="2529840" cy="970280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 smtClean="0">
              <a:solidFill>
                <a:srgbClr val="000098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053080" y="89499"/>
            <a:ext cx="6096000" cy="4064000"/>
            <a:chOff x="2402840" y="313019"/>
            <a:chExt cx="6096000" cy="4064000"/>
          </a:xfrm>
        </p:grpSpPr>
        <p:graphicFrame>
          <p:nvGraphicFramePr>
            <p:cNvPr id="6" name="Diagramma 5"/>
            <p:cNvGraphicFramePr/>
            <p:nvPr>
              <p:extLst/>
            </p:nvPr>
          </p:nvGraphicFramePr>
          <p:xfrm>
            <a:off x="2402840" y="313019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1" name="Rettangolo arrotondato 10"/>
            <p:cNvSpPr/>
            <p:nvPr/>
          </p:nvSpPr>
          <p:spPr bwMode="auto">
            <a:xfrm>
              <a:off x="2712720" y="547989"/>
              <a:ext cx="5486400" cy="3616960"/>
            </a:xfrm>
            <a:prstGeom prst="roundRect">
              <a:avLst/>
            </a:prstGeom>
            <a:noFill/>
            <a:ln w="571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>
              <a:glow rad="139700">
                <a:schemeClr val="accent3">
                  <a:lumMod val="50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u="sng" smtClean="0">
                <a:solidFill>
                  <a:srgbClr val="000098"/>
                </a:solidFill>
              </a:endParaRPr>
            </a:p>
          </p:txBody>
        </p:sp>
      </p:grpSp>
      <p:sp>
        <p:nvSpPr>
          <p:cNvPr id="15" name="Ovale 14"/>
          <p:cNvSpPr/>
          <p:nvPr/>
        </p:nvSpPr>
        <p:spPr bwMode="auto">
          <a:xfrm>
            <a:off x="1229360" y="2980253"/>
            <a:ext cx="1173480" cy="1207633"/>
          </a:xfrm>
          <a:prstGeom prst="ellipse">
            <a:avLst/>
          </a:prstGeom>
          <a:noFill/>
          <a:ln w="571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>
            <a:glow rad="139700">
              <a:schemeClr val="accent3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98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5583983" y="2806530"/>
            <a:ext cx="984457" cy="869353"/>
          </a:xfrm>
          <a:prstGeom prst="can">
            <a:avLst>
              <a:gd name="adj" fmla="val 36060"/>
            </a:avLst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2220570"/>
            <a:ext cx="8956070" cy="3218335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446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/>
      <p:bldP spid="9" grpId="0" animBg="1"/>
      <p:bldP spid="10" grpId="0"/>
      <p:bldP spid="4" grpId="0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magin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95" y="-84935"/>
            <a:ext cx="3277156" cy="1279280"/>
          </a:xfrm>
          <a:prstGeom prst="rect">
            <a:avLst/>
          </a:prstGeom>
          <a:solidFill>
            <a:schemeClr val="bg1"/>
          </a:solidFill>
          <a:scene3d>
            <a:camera prst="perspectiveBelow"/>
            <a:lightRig rig="threePt" dir="t"/>
          </a:scene3d>
        </p:spPr>
      </p:pic>
      <p:grpSp>
        <p:nvGrpSpPr>
          <p:cNvPr id="17" name="Gruppo 16"/>
          <p:cNvGrpSpPr/>
          <p:nvPr/>
        </p:nvGrpSpPr>
        <p:grpSpPr>
          <a:xfrm>
            <a:off x="2627024" y="3112471"/>
            <a:ext cx="6450127" cy="2810500"/>
            <a:chOff x="2627024" y="3683971"/>
            <a:chExt cx="6450127" cy="2810500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 trans="0" pencilSize="6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27024" y="3683971"/>
              <a:ext cx="6450127" cy="2810500"/>
            </a:xfrm>
            <a:prstGeom prst="rect">
              <a:avLst/>
            </a:prstGeom>
          </p:spPr>
        </p:pic>
        <p:sp>
          <p:nvSpPr>
            <p:cNvPr id="43" name="CasellaDiTesto 42"/>
            <p:cNvSpPr txBox="1"/>
            <p:nvPr/>
          </p:nvSpPr>
          <p:spPr>
            <a:xfrm>
              <a:off x="7749946" y="3792347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err="1">
                  <a:ln/>
                  <a:solidFill>
                    <a:srgbClr val="CC0099"/>
                  </a:solidFill>
                  <a:effectLst>
                    <a:outerShdw blurRad="38100" dist="19050" dir="2700000" algn="tl" rotWithShape="0">
                      <a:srgbClr val="000000">
                        <a:lumMod val="50000"/>
                        <a:alpha val="40000"/>
                      </a:srgbClr>
                    </a:outerShdw>
                  </a:effectLst>
                </a:rPr>
                <a:t>Health</a:t>
              </a:r>
              <a:endParaRPr lang="en-US" sz="2000" b="1" dirty="0">
                <a:ln/>
                <a:solidFill>
                  <a:srgbClr val="CC0099"/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641674" y="1656765"/>
            <a:ext cx="6998815" cy="3073900"/>
            <a:chOff x="641674" y="2228265"/>
            <a:chExt cx="6998815" cy="3073900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 trans="0" pencilSize="5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674" y="2228265"/>
              <a:ext cx="6998815" cy="2969009"/>
            </a:xfrm>
            <a:prstGeom prst="rect">
              <a:avLst/>
            </a:prstGeom>
          </p:spPr>
        </p:pic>
        <p:sp>
          <p:nvSpPr>
            <p:cNvPr id="42" name="CasellaDiTesto 41"/>
            <p:cNvSpPr txBox="1"/>
            <p:nvPr/>
          </p:nvSpPr>
          <p:spPr>
            <a:xfrm>
              <a:off x="794475" y="4902055"/>
              <a:ext cx="1651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n/>
                  <a:solidFill>
                    <a:srgbClr val="008000"/>
                  </a:solidFill>
                  <a:effectLst>
                    <a:outerShdw blurRad="38100" dist="19050" dir="2700000" algn="tl" rotWithShape="0">
                      <a:srgbClr val="000000">
                        <a:lumMod val="50000"/>
                        <a:alpha val="40000"/>
                      </a:srgbClr>
                    </a:outerShdw>
                  </a:effectLst>
                </a:rPr>
                <a:t>Biodiversity</a:t>
              </a:r>
              <a:endParaRPr lang="en-US" sz="2000" b="1" dirty="0">
                <a:ln/>
                <a:solidFill>
                  <a:srgbClr val="008000"/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-42931" y="109761"/>
            <a:ext cx="5023539" cy="3158002"/>
            <a:chOff x="-42931" y="681261"/>
            <a:chExt cx="5023539" cy="3158002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neDrawing trans="0" pencilSize="6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2931" y="681261"/>
              <a:ext cx="5023539" cy="3158002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2878138" y="1980199"/>
              <a:ext cx="1651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err="1">
                  <a:ln/>
                  <a:solidFill>
                    <a:srgbClr val="333399"/>
                  </a:solidFill>
                  <a:effectLst>
                    <a:outerShdw blurRad="38100" dist="19050" dir="2700000" algn="tl" rotWithShape="0">
                      <a:srgbClr val="000000">
                        <a:lumMod val="50000"/>
                        <a:alpha val="40000"/>
                      </a:srgbClr>
                    </a:outerShdw>
                  </a:effectLst>
                </a:rPr>
                <a:t>Climatology</a:t>
              </a:r>
              <a:endParaRPr lang="en-US" sz="2000" b="1" dirty="0">
                <a:ln/>
                <a:solidFill>
                  <a:srgbClr val="333399"/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3891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5675" y="5712801"/>
            <a:ext cx="3582988" cy="728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5400" dirty="0" smtClean="0">
                <a:solidFill>
                  <a:srgbClr val="002060"/>
                </a:solidFill>
              </a:rPr>
              <a:t>What if…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381000" y="2035175"/>
            <a:ext cx="1803400" cy="660400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Global Climate</a:t>
            </a:r>
          </a:p>
          <a:p>
            <a:pPr eaLnBrk="1" hangingPunct="1"/>
            <a:r>
              <a:rPr lang="en-US" b="1">
                <a:solidFill>
                  <a:srgbClr val="000000"/>
                </a:solidFill>
              </a:rPr>
              <a:t>Model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2878138" y="1990725"/>
            <a:ext cx="1922462" cy="704850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Regional</a:t>
            </a:r>
          </a:p>
          <a:p>
            <a:pPr eaLnBrk="1" hangingPunct="1"/>
            <a:r>
              <a:rPr lang="en-US" b="1">
                <a:solidFill>
                  <a:srgbClr val="000000"/>
                </a:solidFill>
              </a:rPr>
              <a:t>Climate Model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7340600" y="3689350"/>
            <a:ext cx="1422400" cy="660400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tIns="137160" bIns="91440" anchor="ctr" anchorCtr="1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Infection</a:t>
            </a:r>
          </a:p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Rate Model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2895600" y="4972050"/>
            <a:ext cx="3175000" cy="660400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tIns="137160" bIns="91440" anchor="ctr" anchorCtr="1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Human Population Density </a:t>
            </a:r>
          </a:p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and Distribution Model</a:t>
            </a:r>
          </a:p>
        </p:txBody>
      </p:sp>
      <p:sp>
        <p:nvSpPr>
          <p:cNvPr id="38923" name="Text Box 8"/>
          <p:cNvSpPr txBox="1">
            <a:spLocks noChangeArrowheads="1"/>
          </p:cNvSpPr>
          <p:nvPr/>
        </p:nvSpPr>
        <p:spPr bwMode="auto">
          <a:xfrm>
            <a:off x="4724400" y="3613150"/>
            <a:ext cx="1600200" cy="768350"/>
          </a:xfrm>
          <a:prstGeom prst="rect">
            <a:avLst/>
          </a:prstGeom>
          <a:noFill/>
          <a:ln w="19050" algn="ctr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b="1">
                <a:solidFill>
                  <a:srgbClr val="000000"/>
                </a:solidFill>
              </a:rPr>
              <a:t>Vector Niche</a:t>
            </a:r>
          </a:p>
          <a:p>
            <a:pPr eaLnBrk="1" hangingPunct="1">
              <a:lnSpc>
                <a:spcPct val="80000"/>
              </a:lnSpc>
            </a:pPr>
            <a:r>
              <a:rPr lang="en-US" b="1">
                <a:solidFill>
                  <a:srgbClr val="000000"/>
                </a:solidFill>
              </a:rPr>
              <a:t>Model</a:t>
            </a:r>
          </a:p>
        </p:txBody>
      </p:sp>
      <p:sp>
        <p:nvSpPr>
          <p:cNvPr id="38924" name="Line 11"/>
          <p:cNvSpPr>
            <a:spLocks noChangeShapeType="1"/>
          </p:cNvSpPr>
          <p:nvPr/>
        </p:nvSpPr>
        <p:spPr bwMode="auto">
          <a:xfrm>
            <a:off x="4121150" y="2774950"/>
            <a:ext cx="533400" cy="68580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25" name="Line 12"/>
          <p:cNvSpPr>
            <a:spLocks noChangeShapeType="1"/>
          </p:cNvSpPr>
          <p:nvPr/>
        </p:nvSpPr>
        <p:spPr bwMode="auto">
          <a:xfrm flipV="1">
            <a:off x="6172200" y="4381500"/>
            <a:ext cx="1066800" cy="56515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26" name="Line 16"/>
          <p:cNvSpPr>
            <a:spLocks noChangeShapeType="1"/>
          </p:cNvSpPr>
          <p:nvPr/>
        </p:nvSpPr>
        <p:spPr bwMode="auto">
          <a:xfrm flipH="1" flipV="1">
            <a:off x="1295400" y="2781300"/>
            <a:ext cx="0" cy="79375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27" name="Line 17"/>
          <p:cNvSpPr>
            <a:spLocks noChangeShapeType="1"/>
          </p:cNvSpPr>
          <p:nvPr/>
        </p:nvSpPr>
        <p:spPr bwMode="auto">
          <a:xfrm flipV="1">
            <a:off x="6400800" y="3994150"/>
            <a:ext cx="762000" cy="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28" name="Line 18"/>
          <p:cNvSpPr>
            <a:spLocks noChangeShapeType="1"/>
          </p:cNvSpPr>
          <p:nvPr/>
        </p:nvSpPr>
        <p:spPr bwMode="auto">
          <a:xfrm>
            <a:off x="5562600" y="30099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29" name="Line 20"/>
          <p:cNvSpPr>
            <a:spLocks noChangeShapeType="1"/>
          </p:cNvSpPr>
          <p:nvPr/>
        </p:nvSpPr>
        <p:spPr bwMode="auto">
          <a:xfrm flipH="1">
            <a:off x="8123238" y="4381500"/>
            <a:ext cx="46037" cy="68580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30" name="Line 21"/>
          <p:cNvSpPr>
            <a:spLocks noChangeShapeType="1"/>
          </p:cNvSpPr>
          <p:nvPr/>
        </p:nvSpPr>
        <p:spPr bwMode="auto">
          <a:xfrm flipV="1">
            <a:off x="3352800" y="4000500"/>
            <a:ext cx="1295400" cy="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31" name="Text Box 24"/>
          <p:cNvSpPr txBox="1">
            <a:spLocks noChangeArrowheads="1"/>
          </p:cNvSpPr>
          <p:nvPr/>
        </p:nvSpPr>
        <p:spPr bwMode="auto">
          <a:xfrm>
            <a:off x="6858000" y="5143500"/>
            <a:ext cx="2133600" cy="508000"/>
          </a:xfrm>
          <a:prstGeom prst="rect">
            <a:avLst/>
          </a:prstGeom>
          <a:noFill/>
          <a:ln w="28575" algn="ctr">
            <a:solidFill>
              <a:srgbClr val="C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37160" bIns="9144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Infection Rates</a:t>
            </a:r>
          </a:p>
        </p:txBody>
      </p:sp>
      <p:sp>
        <p:nvSpPr>
          <p:cNvPr id="38934" name="Text Box 34"/>
          <p:cNvSpPr txBox="1">
            <a:spLocks noChangeArrowheads="1"/>
          </p:cNvSpPr>
          <p:nvPr/>
        </p:nvSpPr>
        <p:spPr bwMode="auto">
          <a:xfrm>
            <a:off x="990600" y="3619500"/>
            <a:ext cx="2247900" cy="660400"/>
          </a:xfrm>
          <a:prstGeom prst="rect">
            <a:avLst/>
          </a:prstGeom>
          <a:noFill/>
          <a:ln w="19050" algn="ctr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Deforestation/</a:t>
            </a:r>
          </a:p>
          <a:p>
            <a:pPr eaLnBrk="1" hangingPunct="1"/>
            <a:r>
              <a:rPr lang="en-US" b="1">
                <a:solidFill>
                  <a:srgbClr val="000000"/>
                </a:solidFill>
              </a:rPr>
              <a:t>Disturbance Model</a:t>
            </a:r>
          </a:p>
        </p:txBody>
      </p:sp>
      <p:sp>
        <p:nvSpPr>
          <p:cNvPr id="38935" name="Line 37"/>
          <p:cNvSpPr>
            <a:spLocks noChangeShapeType="1"/>
          </p:cNvSpPr>
          <p:nvPr/>
        </p:nvSpPr>
        <p:spPr bwMode="auto">
          <a:xfrm flipV="1">
            <a:off x="2286000" y="2317750"/>
            <a:ext cx="457200" cy="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36" name="Text Box 38"/>
          <p:cNvSpPr txBox="1">
            <a:spLocks noChangeArrowheads="1"/>
          </p:cNvSpPr>
          <p:nvPr/>
        </p:nvSpPr>
        <p:spPr bwMode="auto">
          <a:xfrm>
            <a:off x="5032375" y="1911350"/>
            <a:ext cx="2286000" cy="1062038"/>
          </a:xfrm>
          <a:prstGeom prst="rect">
            <a:avLst/>
          </a:prstGeom>
          <a:noFill/>
          <a:ln w="19050" algn="ctr">
            <a:solidFill>
              <a:srgbClr val="00B05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37160" bIns="9144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Observational Data</a:t>
            </a:r>
          </a:p>
          <a:p>
            <a:pPr eaLnBrk="1" hangingPunct="1"/>
            <a:r>
              <a:rPr lang="en-US" b="1">
                <a:solidFill>
                  <a:srgbClr val="000000"/>
                </a:solidFill>
              </a:rPr>
              <a:t>(environment &amp;</a:t>
            </a:r>
          </a:p>
          <a:p>
            <a:pPr eaLnBrk="1" hangingPunct="1"/>
            <a:r>
              <a:rPr lang="en-US" b="1">
                <a:solidFill>
                  <a:srgbClr val="000000"/>
                </a:solidFill>
              </a:rPr>
              <a:t>vector distribution)</a:t>
            </a:r>
          </a:p>
        </p:txBody>
      </p:sp>
      <p:sp>
        <p:nvSpPr>
          <p:cNvPr id="38937" name="Line 40"/>
          <p:cNvSpPr>
            <a:spLocks noChangeShapeType="1"/>
          </p:cNvSpPr>
          <p:nvPr/>
        </p:nvSpPr>
        <p:spPr bwMode="auto">
          <a:xfrm>
            <a:off x="1289050" y="1338074"/>
            <a:ext cx="6350" cy="691644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38" name="Line 41"/>
          <p:cNvSpPr>
            <a:spLocks noChangeShapeType="1"/>
          </p:cNvSpPr>
          <p:nvPr/>
        </p:nvSpPr>
        <p:spPr bwMode="auto">
          <a:xfrm flipH="1" flipV="1">
            <a:off x="3048000" y="4381500"/>
            <a:ext cx="0" cy="48895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39" name="Line 42"/>
          <p:cNvSpPr>
            <a:spLocks noChangeShapeType="1"/>
          </p:cNvSpPr>
          <p:nvPr/>
        </p:nvSpPr>
        <p:spPr bwMode="auto">
          <a:xfrm flipV="1">
            <a:off x="3222625" y="2770188"/>
            <a:ext cx="30480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ttangolo con singolo angolo ritagliato 1"/>
          <p:cNvSpPr/>
          <p:nvPr/>
        </p:nvSpPr>
        <p:spPr>
          <a:xfrm>
            <a:off x="901700" y="3029169"/>
            <a:ext cx="787400" cy="360040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25" name="Rettangolo con singolo angolo ritagliato 24"/>
          <p:cNvSpPr/>
          <p:nvPr/>
        </p:nvSpPr>
        <p:spPr>
          <a:xfrm>
            <a:off x="3994150" y="2933068"/>
            <a:ext cx="787400" cy="360040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26" name="Rettangolo con singolo angolo ritagliato 25"/>
          <p:cNvSpPr/>
          <p:nvPr/>
        </p:nvSpPr>
        <p:spPr>
          <a:xfrm>
            <a:off x="6400800" y="4510410"/>
            <a:ext cx="787400" cy="360040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27" name="Rettangolo con singolo angolo ritagliato 26"/>
          <p:cNvSpPr/>
          <p:nvPr/>
        </p:nvSpPr>
        <p:spPr>
          <a:xfrm>
            <a:off x="5283200" y="3113088"/>
            <a:ext cx="787400" cy="360040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38933" name="Text Box 33"/>
          <p:cNvSpPr txBox="1">
            <a:spLocks noChangeArrowheads="1"/>
          </p:cNvSpPr>
          <p:nvPr/>
        </p:nvSpPr>
        <p:spPr bwMode="auto">
          <a:xfrm>
            <a:off x="228600" y="553244"/>
            <a:ext cx="3009900" cy="784830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00"/>
                </a:solidFill>
              </a:rPr>
              <a:t>Socioeconomic</a:t>
            </a:r>
          </a:p>
          <a:p>
            <a:pPr eaLnBrk="1" hangingPunct="1"/>
            <a:r>
              <a:rPr lang="en-US" b="1" dirty="0">
                <a:solidFill>
                  <a:srgbClr val="000000"/>
                </a:solidFill>
              </a:rPr>
              <a:t>Fossil Fuel </a:t>
            </a:r>
            <a:r>
              <a:rPr lang="en-US" b="1" dirty="0" smtClean="0">
                <a:solidFill>
                  <a:srgbClr val="000000"/>
                </a:solidFill>
              </a:rPr>
              <a:t>Use Model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8" name="Rettangolo con singolo angolo ritagliato 27"/>
          <p:cNvSpPr/>
          <p:nvPr/>
        </p:nvSpPr>
        <p:spPr>
          <a:xfrm>
            <a:off x="889000" y="1471501"/>
            <a:ext cx="787400" cy="360040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9" name="AutoShape 4" descr="data:image/jpeg;base64,/9j/4AAQSkZJRgABAQAAAQABAAD/2wCEAAkGBwwQDQ0NDQwNDg0MDQ0MDg0MDA8NDA0NFREWFhQRFBQYHCggGBolGxQUIjEhJSkrLjouFx8zODMsQygtNysBCgoKDQ0NFA8PFjccFCUwOC8rNzcxNzUvNDcwNzAvKzc3MTctKzc0OCs0KzAsNysrKysrLjAsLywrOC8sLCs3LP/AABEIAOEA4QMBIgACEQEDEQH/xAAbAAEAAgMBAQAAAAAAAAAAAAAAAQIEBQYDB//EADYQAQACAQIDBQYEBAcAAAAAAAABAhEDBAUhMQYSQVGREyIyYXGBM1Jy0VNiocEHFBVCY4Lw/8QAGQEBAQEBAQEAAAAAAAAAAAAAAAEEAgUD/8QAHxEBAAICAgIDAAAAAAAAAAAAAAECAxEEEjFBBVHw/9oADAMBAAIRAxEAPwD7iAAAAAAAAAAAAAAAAAAAAAAAAAAAAAAAAgAAQCTKAE5EGQSlXJkFhUBIAJFZkgFgRMgkREpAAAAAAAAAABEqrSqAZEAnJlAAlCQAaXtdxmdns7a1KxbVteulpxb4IvbPOflERM4+Tm94rWbT4h3jx2yXilfMt2Pjuz7acVrq1vO6nVjvZtp6mnp+ztHl7tYmPs+pbfiHtNLT1KxiNSlb4nnMZjo+GDlUzb6tXK4OTja7TExP02KltSrCnWtL0065aNsT39r5R6pi0qxCYBfvGVMkSD0p0WVp0WUAAAAAAAAAAQiVlZAwraYjxYVN/W99TTrExOlOJz4rTYGTOpCvtWPErQg9u/KO8rBkVfLgf8WeLdzQ2+1r3ZnW1J1rzMZmtdPGIjymZt6RPm7Lfb2unS1pn4YmXyDtBuL7m9r2t70XmaTaMxEdMY8sPhyImcc1jy1cSYrlrafX6HP13kzaKxExPn5PtnZPX9tw7aakViuNL2UxGcZ05mkzGfPu5+75X2Y7Ja+61e5XU09KkT795ze0R/LXxn6zD7VwzY6e30NLb6UT7PRpFK552nztPzmczP1ZOFhtS0zMahu+Q5VcuOtZ1236VjStlk1jC+EPReOZMoBCZREomSIUZNOiymn0XUAAAAAAAAAAEJQDS7nT9nvK3j4delqz+qObKlbiunnTi8fFo2rqx9I6x6ZUSRMPSFIWhFWeO41MQ9ZY27rmAcf2j4je0WpXPk5nS4RuNWYitZ5+PN2+rwrvX59M5bvh+xrSI5Qmtuu2mv7JcE/y2nm3x26uihEQmFczO0gAjCsrio84jL1rRMSZBavVd5T0+nN6VnMZUSAAAAAAAAAAhKJBWY8PPkwIpj3fy+76cmwlja8c/SQeS0ISipVtXKUgpXSh7VhCUEpQAlKuTKiwgAyZJhAi0SnRnrCkGcXj5gyQFAAAAAAAABEpRIIlja8+/SPzVvH3jE/uyZYHE7922hb/AJe7P0mswC+B6TCuEVCQBIACUAJSgBIgyCRACVdXwlZF+gj307ZiJXYu1v1hlKAAAAAAAABIArLU9ovwqz5XiW2lqe0X4P8A2gGXt9TvUrb81Yn7vTDWcD1u9pd3xpOPtPOP7tnEoqMCcoBAnKMgCEgAgEmUIyC2RXJkFsrKJiQeNLYsz6y1+r1ZW2vmPoqMgAAAAAAAAAFWp7Rfg/dtpartB+EDS8G3caep704peO7b5eU/+83UYcNWW84TxbuxGnq/DHKt/Gvyn5A3uFZXjExmJiYnpMc4RMIqgmYQAISAIABGTIJQZRkFiJVSCmv4Sba+JTq9Po8KW5qjbQl56Fsw9AAAAAAAAAVlq+O/htpLWcaj3AcfM816WU1eUyp3gbjh/Eb6fLMzTy8m/wBHfVtETPSfGOjjK3Ze03dqTy5xPWvhIOxiYmMxziVZhi8L3Nb1mKz0548Y+TMmEHlKMrzCuARlGUyrIJyhGAEmWHr8T21Pj16RMeEW79vSGu3Hajb1+CmpqT9qV9Z5/wBAb3KYcbue1etPLT06U+ub2/b+jW6/FN7q8va6s58KzNK+lcLofRZjMTCdHZ+NparsbXUjRmNSsxOc83RArSkR0WAAAAAAAAAFZYHE65pLPlj7uuayDiN5XFpYsy2fEdLEy1doUIsvXUeEq95BstrvL6dovScTHpPyl0m24/t7RHfmdO3jmJmuflMOLi6faA7v/U9r/Hp6qX4ptf49PtmXD+1Vm8z0Qdjq8e2telrXn+Wn74YO47UVj4NH6Te/9o/doNHZ62pPu1ludl2YtbE6k/ZdIwtx2j3VuVZrT9FIz6zlg3nd63WdW/6rTMO42vANvT/ZEz8+bY6W1069KxH2FfP9v2d3V+te7HzbPbdjrTj2l/R2UQkGg23ZbbV6x3vq2ehw3b0+HTr6MwBFaxHSIj6JAAAAAAAAAAAES8tSOT2UtAOb4podXPa9MS7LiGjmJc3vNDmDVTDzsyraUldtM+AMLMr007T0htdvwyZno3ex4LHKZgHO7bhl7zHKW+2HZ+OU2hvtvtKVjlDIiAY232WnSMRWGTEJAAAAAAAAAAAAAAAAAAAESkBj7jTzDS7rac55OhmHjqaESDm68PnyZu24ZHk29NvEPaIiAY2hs618GTEJAAAAAAAAAAAAAA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55575" y="-7159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035800" y="886568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</a:rPr>
              <a:t>[Source: </a:t>
            </a:r>
            <a:r>
              <a:rPr lang="it-IT" sz="1400" dirty="0" smtClean="0">
                <a:solidFill>
                  <a:srgbClr val="000000"/>
                </a:solidFill>
              </a:rPr>
              <a:t>GEO Sec]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372" l="0" r="98492">
                        <a14:foregroundMark x1="17588" y1="32789" x2="44598" y2="54397"/>
                        <a14:foregroundMark x1="36181" y1="62814" x2="54146" y2="10804"/>
                        <a14:foregroundMark x1="58166" y1="48367" x2="52638" y2="39824"/>
                        <a14:foregroundMark x1="40578" y1="57412" x2="49121" y2="52387"/>
                        <a14:foregroundMark x1="41080" y1="46357" x2="28141" y2="38317"/>
                        <a14:foregroundMark x1="46608" y1="40327" x2="52638" y2="23869"/>
                        <a14:foregroundMark x1="56658" y1="51382" x2="45603" y2="48869"/>
                        <a14:foregroundMark x1="33166" y1="49372" x2="11683" y2="38317"/>
                        <a14:foregroundMark x1="15075" y1="34799" x2="32161" y2="29271"/>
                        <a14:foregroundMark x1="15578" y1="41834" x2="28643" y2="48869"/>
                        <a14:foregroundMark x1="55151" y1="36809" x2="60678" y2="24372"/>
                        <a14:foregroundMark x1="60678" y1="23869" x2="60678" y2="23869"/>
                        <a14:foregroundMark x1="41583" y1="37312" x2="48116" y2="15327"/>
                        <a14:foregroundMark x1="44095" y1="39322" x2="37186" y2="15327"/>
                        <a14:foregroundMark x1="43090" y1="40829" x2="23618" y2="23367"/>
                        <a14:foregroundMark x1="68216" y1="57789" x2="31156" y2="71357"/>
                        <a14:foregroundMark x1="31658" y1="80905" x2="52136" y2="65829"/>
                        <a14:foregroundMark x1="31658" y1="87312" x2="45603" y2="72864"/>
                        <a14:foregroundMark x1="78141" y1="87814" x2="87688" y2="68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9" y="3777829"/>
            <a:ext cx="735039" cy="735039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3" b="100000" l="126" r="100000">
                        <a14:foregroundMark x1="55151" y1="90075" x2="49623" y2="6030"/>
                        <a14:foregroundMark x1="57161" y1="14070" x2="66206" y2="68090"/>
                        <a14:foregroundMark x1="52136" y1="21106" x2="59171" y2="58040"/>
                        <a14:foregroundMark x1="51131" y1="16583" x2="45603" y2="59548"/>
                        <a14:foregroundMark x1="45603" y1="59548" x2="35176" y2="71106"/>
                        <a14:foregroundMark x1="41206" y1="63065" x2="42211" y2="82663"/>
                        <a14:foregroundMark x1="37186" y1="75126" x2="45101" y2="86558"/>
                        <a14:foregroundMark x1="45101" y1="86558" x2="66206" y2="78141"/>
                        <a14:foregroundMark x1="55151" y1="88568" x2="71608" y2="65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78" y="739810"/>
            <a:ext cx="735039" cy="735039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131" r="96357">
                        <a14:foregroundMark x1="25628" y1="74121" x2="57663" y2="48492"/>
                        <a14:foregroundMark x1="27638" y1="66080" x2="54648" y2="50503"/>
                        <a14:foregroundMark x1="55151" y1="59045" x2="56658" y2="43090"/>
                        <a14:foregroundMark x1="25126" y1="48492" x2="49121" y2="31030"/>
                        <a14:foregroundMark x1="28141" y1="54020" x2="23618" y2="42085"/>
                        <a14:foregroundMark x1="26131" y1="45101" x2="47111" y2="23995"/>
                        <a14:foregroundMark x1="49623" y1="34548" x2="58668" y2="18593"/>
                        <a14:foregroundMark x1="50628" y1="27010" x2="61181" y2="28015"/>
                        <a14:foregroundMark x1="48618" y1="73618" x2="58668" y2="78015"/>
                        <a14:foregroundMark x1="45603" y1="78518" x2="55151" y2="78015"/>
                        <a14:foregroundMark x1="67588" y1="18593" x2="73618" y2="13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18" y="2593978"/>
            <a:ext cx="735039" cy="735039"/>
          </a:xfrm>
          <a:prstGeom prst="rect">
            <a:avLst/>
          </a:prstGeom>
        </p:spPr>
      </p:pic>
      <p:grpSp>
        <p:nvGrpSpPr>
          <p:cNvPr id="55" name="Gruppo 54"/>
          <p:cNvGrpSpPr/>
          <p:nvPr/>
        </p:nvGrpSpPr>
        <p:grpSpPr>
          <a:xfrm>
            <a:off x="1976792" y="-20865"/>
            <a:ext cx="1681871" cy="1046364"/>
            <a:chOff x="-2151821" y="2503435"/>
            <a:chExt cx="1681871" cy="1046364"/>
          </a:xfrm>
        </p:grpSpPr>
        <p:pic>
          <p:nvPicPr>
            <p:cNvPr id="56" name="Immagine 55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995165" y="2503435"/>
              <a:ext cx="1341115" cy="1046364"/>
            </a:xfrm>
            <a:prstGeom prst="rect">
              <a:avLst/>
            </a:prstGeom>
          </p:spPr>
        </p:pic>
        <p:sp>
          <p:nvSpPr>
            <p:cNvPr id="57" name="CasellaDiTesto 56"/>
            <p:cNvSpPr txBox="1"/>
            <p:nvPr/>
          </p:nvSpPr>
          <p:spPr>
            <a:xfrm>
              <a:off x="-2151821" y="2972356"/>
              <a:ext cx="1681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n w="3175"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Social Science</a:t>
              </a:r>
              <a:endParaRPr lang="en-US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58" name="Gruppo 57"/>
          <p:cNvGrpSpPr/>
          <p:nvPr/>
        </p:nvGrpSpPr>
        <p:grpSpPr>
          <a:xfrm>
            <a:off x="5229664" y="5366496"/>
            <a:ext cx="1681871" cy="1046364"/>
            <a:chOff x="-2151821" y="2503435"/>
            <a:chExt cx="1681871" cy="1046364"/>
          </a:xfrm>
        </p:grpSpPr>
        <p:pic>
          <p:nvPicPr>
            <p:cNvPr id="59" name="Immagine 58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995165" y="2503435"/>
              <a:ext cx="1341115" cy="1046364"/>
            </a:xfrm>
            <a:prstGeom prst="rect">
              <a:avLst/>
            </a:prstGeom>
          </p:spPr>
        </p:pic>
        <p:sp>
          <p:nvSpPr>
            <p:cNvPr id="60" name="CasellaDiTesto 59"/>
            <p:cNvSpPr txBox="1"/>
            <p:nvPr/>
          </p:nvSpPr>
          <p:spPr>
            <a:xfrm>
              <a:off x="-2151821" y="2972356"/>
              <a:ext cx="1681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n w="3175"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Social Science</a:t>
              </a:r>
              <a:endParaRPr lang="en-US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84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  <p:bldP spid="38916" grpId="0" animBg="1"/>
      <p:bldP spid="24581" grpId="0" animBg="1"/>
      <p:bldP spid="2458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8" grpId="0" animBg="1"/>
      <p:bldP spid="38929" grpId="0" animBg="1"/>
      <p:bldP spid="38930" grpId="0" animBg="1"/>
      <p:bldP spid="38931" grpId="0" animBg="1"/>
      <p:bldP spid="38934" grpId="0" animBg="1"/>
      <p:bldP spid="38935" grpId="0" animBg="1"/>
      <p:bldP spid="38936" grpId="0" animBg="1"/>
      <p:bldP spid="38937" grpId="0" animBg="1"/>
      <p:bldP spid="38938" grpId="0" animBg="1"/>
      <p:bldP spid="38939" grpId="0" animBg="1"/>
      <p:bldP spid="2" grpId="0" animBg="1"/>
      <p:bldP spid="25" grpId="0" animBg="1"/>
      <p:bldP spid="26" grpId="0" animBg="1"/>
      <p:bldP spid="27" grpId="0" animBg="1"/>
      <p:bldP spid="38933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6908364" y="5075704"/>
            <a:ext cx="2016224" cy="1656184"/>
            <a:chOff x="772468" y="1268760"/>
            <a:chExt cx="1435100" cy="1416050"/>
          </a:xfrm>
          <a:scene3d>
            <a:camera prst="isometricOffAxis2Left"/>
            <a:lightRig rig="threePt" dir="t"/>
          </a:scene3d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68" y="1268760"/>
              <a:ext cx="1435100" cy="1416050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3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267" y="2098892"/>
              <a:ext cx="520461" cy="409374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340768"/>
              <a:ext cx="366157" cy="320388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1111" y1="28889" x2="32444" y2="68444"/>
                          <a14:foregroundMark x1="32889" y1="28000" x2="48444" y2="64444"/>
                          <a14:foregroundMark x1="64889" y1="28444" x2="54222" y2="57778"/>
                          <a14:foregroundMark x1="68000" y1="28889" x2="68444" y2="67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4" y="1789608"/>
              <a:ext cx="374354" cy="374354"/>
            </a:xfrm>
            <a:prstGeom prst="rect">
              <a:avLst/>
            </a:prstGeom>
          </p:spPr>
        </p:pic>
      </p:grpSp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1884664" y="910449"/>
            <a:ext cx="6922135" cy="549275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GEO Model Web</a:t>
            </a:r>
            <a:endParaRPr lang="en-US" sz="5400" dirty="0"/>
          </a:p>
        </p:txBody>
      </p:sp>
      <p:sp>
        <p:nvSpPr>
          <p:cNvPr id="14" name="Segnaposto contenuto 4"/>
          <p:cNvSpPr>
            <a:spLocks noGrp="1"/>
          </p:cNvSpPr>
          <p:nvPr>
            <p:ph idx="4294967295"/>
          </p:nvPr>
        </p:nvSpPr>
        <p:spPr>
          <a:xfrm>
            <a:off x="0" y="1871388"/>
            <a:ext cx="9144000" cy="313971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i="1" dirty="0" smtClean="0"/>
              <a:t>A </a:t>
            </a:r>
            <a:r>
              <a:rPr lang="en-US" sz="3200" i="1" dirty="0"/>
              <a:t>dynamic </a:t>
            </a:r>
            <a:r>
              <a:rPr lang="en-US" sz="3200" i="1" dirty="0">
                <a:solidFill>
                  <a:srgbClr val="FF0000"/>
                </a:solidFill>
              </a:rPr>
              <a:t>web of models</a:t>
            </a:r>
            <a:r>
              <a:rPr lang="en-US" sz="3200" i="1" dirty="0"/>
              <a:t>, integrated with databases and websites, to form a </a:t>
            </a:r>
            <a:r>
              <a:rPr lang="en-US" sz="3200" dirty="0">
                <a:solidFill>
                  <a:srgbClr val="FF0000"/>
                </a:solidFill>
              </a:rPr>
              <a:t>consultative infrastructure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/>
              <a:t>where researchers, managers, policy makers, and the general </a:t>
            </a:r>
            <a:r>
              <a:rPr lang="en-US" sz="3200" i="1" dirty="0" smtClean="0"/>
              <a:t>public can </a:t>
            </a:r>
            <a:r>
              <a:rPr lang="en-US" sz="3200" i="1" dirty="0"/>
              <a:t>go to gain </a:t>
            </a:r>
            <a:r>
              <a:rPr lang="en-US" sz="3200" i="1" dirty="0" smtClean="0"/>
              <a:t>insight into </a:t>
            </a:r>
            <a:r>
              <a:rPr lang="en-US" sz="3200" i="1" dirty="0">
                <a:solidFill>
                  <a:srgbClr val="FF0000"/>
                </a:solidFill>
              </a:rPr>
              <a:t>“what if” </a:t>
            </a:r>
            <a:r>
              <a:rPr lang="en-US" sz="3200" i="1" dirty="0"/>
              <a:t>questions</a:t>
            </a:r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0440" y="5500211"/>
            <a:ext cx="68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[</a:t>
            </a:r>
            <a:r>
              <a:rPr lang="it-IT" dirty="0" err="1">
                <a:solidFill>
                  <a:srgbClr val="0070C0"/>
                </a:solidFill>
              </a:rPr>
              <a:t>Coordinators</a:t>
            </a:r>
            <a:r>
              <a:rPr lang="it-IT" dirty="0">
                <a:solidFill>
                  <a:srgbClr val="0070C0"/>
                </a:solidFill>
              </a:rPr>
              <a:t>: </a:t>
            </a:r>
            <a:r>
              <a:rPr lang="it-IT" dirty="0" smtClean="0">
                <a:solidFill>
                  <a:srgbClr val="0070C0"/>
                </a:solidFill>
              </a:rPr>
              <a:t>Stefano </a:t>
            </a:r>
            <a:r>
              <a:rPr lang="it-IT" dirty="0">
                <a:solidFill>
                  <a:srgbClr val="0070C0"/>
                </a:solidFill>
              </a:rPr>
              <a:t>Nativi (CNR</a:t>
            </a:r>
            <a:r>
              <a:rPr lang="it-IT" dirty="0" smtClean="0">
                <a:solidFill>
                  <a:srgbClr val="0070C0"/>
                </a:solidFill>
              </a:rPr>
              <a:t>) and </a:t>
            </a:r>
            <a:r>
              <a:rPr lang="it-IT" dirty="0">
                <a:solidFill>
                  <a:srgbClr val="0070C0"/>
                </a:solidFill>
              </a:rPr>
              <a:t>Gary Geller </a:t>
            </a:r>
            <a:r>
              <a:rPr lang="it-IT" dirty="0" smtClean="0">
                <a:solidFill>
                  <a:srgbClr val="0070C0"/>
                </a:solidFill>
              </a:rPr>
              <a:t>(GEO sec)]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" name="Immagine 4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-11359"/>
          <a:stretch>
            <a:fillRect/>
          </a:stretch>
        </p:blipFill>
        <p:spPr bwMode="auto">
          <a:xfrm>
            <a:off x="7030720" y="6357969"/>
            <a:ext cx="927075" cy="441530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28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Rettangolo 306"/>
          <p:cNvSpPr/>
          <p:nvPr/>
        </p:nvSpPr>
        <p:spPr>
          <a:xfrm>
            <a:off x="2763175" y="548641"/>
            <a:ext cx="583672" cy="274196"/>
          </a:xfrm>
          <a:prstGeom prst="rect">
            <a:avLst/>
          </a:prstGeom>
          <a:solidFill>
            <a:sysClr val="window" lastClr="FFFFFF">
              <a:alpha val="72000"/>
            </a:sysClr>
          </a:solidFill>
          <a:ln w="15875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59" name="Immagine 1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9" y="1731129"/>
            <a:ext cx="4018417" cy="314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0" name="Immagine 15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9799" y="4358616"/>
            <a:ext cx="2686759" cy="2591231"/>
          </a:xfrm>
          <a:prstGeom prst="rect">
            <a:avLst/>
          </a:prstGeom>
        </p:spPr>
      </p:pic>
      <p:sp>
        <p:nvSpPr>
          <p:cNvPr id="318" name="CasellaDiTesto 317"/>
          <p:cNvSpPr txBox="1"/>
          <p:nvPr/>
        </p:nvSpPr>
        <p:spPr>
          <a:xfrm>
            <a:off x="3560213" y="5167076"/>
            <a:ext cx="349223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37A76F"/>
                </a:solidFill>
                <a:latin typeface="Century Gothic" panose="020B0502020202020204"/>
              </a:rPr>
              <a:t>Social Ecosystem</a:t>
            </a:r>
          </a:p>
        </p:txBody>
      </p:sp>
      <p:graphicFrame>
        <p:nvGraphicFramePr>
          <p:cNvPr id="319" name="Diagramma 318"/>
          <p:cNvGraphicFramePr/>
          <p:nvPr>
            <p:extLst>
              <p:ext uri="{D42A27DB-BD31-4B8C-83A1-F6EECF244321}">
                <p14:modId xmlns:p14="http://schemas.microsoft.com/office/powerpoint/2010/main" val="1363275753"/>
              </p:ext>
            </p:extLst>
          </p:nvPr>
        </p:nvGraphicFramePr>
        <p:xfrm>
          <a:off x="3689677" y="1248291"/>
          <a:ext cx="6871325" cy="4911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0" name="CasellaDiTesto 319"/>
          <p:cNvSpPr txBox="1"/>
          <p:nvPr/>
        </p:nvSpPr>
        <p:spPr>
          <a:xfrm>
            <a:off x="3560214" y="38007"/>
            <a:ext cx="349223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/>
              </a:rPr>
              <a:t>Software Ecosystem</a:t>
            </a:r>
          </a:p>
        </p:txBody>
      </p:sp>
    </p:spTree>
    <p:extLst>
      <p:ext uri="{BB962C8B-B14F-4D97-AF65-F5344CB8AC3E}">
        <p14:creationId xmlns:p14="http://schemas.microsoft.com/office/powerpoint/2010/main" val="21711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18" grpId="0"/>
      <p:bldGraphic spid="319" grpId="0">
        <p:bldAsOne/>
      </p:bldGraphic>
      <p:bldP spid="3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tangolo 51"/>
          <p:cNvSpPr/>
          <p:nvPr/>
        </p:nvSpPr>
        <p:spPr>
          <a:xfrm rot="16200000">
            <a:off x="5395913" y="3109915"/>
            <a:ext cx="6858000" cy="638175"/>
          </a:xfrm>
          <a:prstGeom prst="rect">
            <a:avLst/>
          </a:prstGeom>
          <a:solidFill>
            <a:srgbClr val="3E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Inter</a:t>
            </a:r>
            <a:endParaRPr lang="en-US" sz="2400" b="1" dirty="0">
              <a:solidFill>
                <a:srgbClr val="92D050"/>
              </a:solidFill>
            </a:endParaRPr>
          </a:p>
        </p:txBody>
      </p:sp>
      <p:graphicFrame>
        <p:nvGraphicFramePr>
          <p:cNvPr id="27651" name="Grafic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683368"/>
              </p:ext>
            </p:extLst>
          </p:nvPr>
        </p:nvGraphicFramePr>
        <p:xfrm>
          <a:off x="266702" y="-50800"/>
          <a:ext cx="8601075" cy="6483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Grafico" r:id="rId4" imgW="8608298" imgH="6492803" progId="Excel.Chart.8">
                  <p:embed/>
                </p:oleObj>
              </mc:Choice>
              <mc:Fallback>
                <p:oleObj name="Grafico" r:id="rId4" imgW="8608298" imgH="649280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2" y="-50800"/>
                        <a:ext cx="8601075" cy="64833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Connettore 1 21"/>
          <p:cNvCxnSpPr>
            <a:cxnSpLocks noChangeAspect="1"/>
          </p:cNvCxnSpPr>
          <p:nvPr/>
        </p:nvCxnSpPr>
        <p:spPr>
          <a:xfrm>
            <a:off x="960441" y="3803650"/>
            <a:ext cx="7813675" cy="190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>
            <a:cxnSpLocks noChangeAspect="1"/>
          </p:cNvCxnSpPr>
          <p:nvPr/>
        </p:nvCxnSpPr>
        <p:spPr>
          <a:xfrm>
            <a:off x="915991" y="5075238"/>
            <a:ext cx="7858125" cy="190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>
            <a:cxnSpLocks noChangeAspect="1"/>
          </p:cNvCxnSpPr>
          <p:nvPr/>
        </p:nvCxnSpPr>
        <p:spPr>
          <a:xfrm flipH="1">
            <a:off x="2719388" y="692153"/>
            <a:ext cx="25400" cy="519747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>
            <a:cxnSpLocks noChangeAspect="1"/>
          </p:cNvCxnSpPr>
          <p:nvPr/>
        </p:nvCxnSpPr>
        <p:spPr>
          <a:xfrm flipH="1">
            <a:off x="4700588" y="692153"/>
            <a:ext cx="25400" cy="519747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>
            <a:cxnSpLocks noChangeAspect="1"/>
          </p:cNvCxnSpPr>
          <p:nvPr/>
        </p:nvCxnSpPr>
        <p:spPr>
          <a:xfrm flipH="1">
            <a:off x="6697663" y="703266"/>
            <a:ext cx="25400" cy="519747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</a:blip>
          <a:srcRect l="46661" r="13834" b="7889"/>
          <a:stretch/>
        </p:blipFill>
        <p:spPr>
          <a:xfrm>
            <a:off x="1029350" y="5084112"/>
            <a:ext cx="274067" cy="479275"/>
          </a:xfrm>
          <a:prstGeom prst="rect">
            <a:avLst/>
          </a:prstGeom>
        </p:spPr>
      </p:pic>
      <p:sp>
        <p:nvSpPr>
          <p:cNvPr id="11" name="Cilindro 10"/>
          <p:cNvSpPr>
            <a:spLocks noChangeAspect="1"/>
          </p:cNvSpPr>
          <p:nvPr/>
        </p:nvSpPr>
        <p:spPr>
          <a:xfrm>
            <a:off x="1454153" y="4562478"/>
            <a:ext cx="1020763" cy="1230313"/>
          </a:xfrm>
          <a:prstGeom prst="can">
            <a:avLst>
              <a:gd name="adj" fmla="val 55328"/>
            </a:avLst>
          </a:prstGeom>
          <a:solidFill>
            <a:srgbClr val="337DB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0" y="6021391"/>
            <a:ext cx="9144000" cy="858837"/>
          </a:xfrm>
          <a:prstGeom prst="rect">
            <a:avLst/>
          </a:prstGeom>
          <a:solidFill>
            <a:srgbClr val="3E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7660" name="Gruppo 11"/>
          <p:cNvGrpSpPr>
            <a:grpSpLocks/>
          </p:cNvGrpSpPr>
          <p:nvPr/>
        </p:nvGrpSpPr>
        <p:grpSpPr bwMode="auto">
          <a:xfrm>
            <a:off x="6421443" y="9530"/>
            <a:ext cx="2215469" cy="414339"/>
            <a:chOff x="6557984" y="6370320"/>
            <a:chExt cx="2215274" cy="413609"/>
          </a:xfrm>
        </p:grpSpPr>
        <p:sp>
          <p:nvSpPr>
            <p:cNvPr id="59" name="Cilindro 58"/>
            <p:cNvSpPr>
              <a:spLocks noChangeAspect="1"/>
            </p:cNvSpPr>
            <p:nvPr/>
          </p:nvSpPr>
          <p:spPr>
            <a:xfrm>
              <a:off x="6557984" y="6457479"/>
              <a:ext cx="334933" cy="293170"/>
            </a:xfrm>
            <a:prstGeom prst="can">
              <a:avLst>
                <a:gd name="adj" fmla="val 50000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6900854" y="6505021"/>
              <a:ext cx="1000507" cy="261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Data Volume</a:t>
              </a:r>
            </a:p>
          </p:txBody>
        </p:sp>
        <p:pic>
          <p:nvPicPr>
            <p:cNvPr id="60" name="Immagine 5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46661" r="13834" b="7889"/>
            <a:stretch/>
          </p:blipFill>
          <p:spPr>
            <a:xfrm>
              <a:off x="8028168" y="6370320"/>
              <a:ext cx="236516" cy="413609"/>
            </a:xfrm>
            <a:prstGeom prst="rect">
              <a:avLst/>
            </a:prstGeom>
          </p:spPr>
        </p:pic>
        <p:sp>
          <p:nvSpPr>
            <p:cNvPr id="61" name="CasellaDiTesto 60"/>
            <p:cNvSpPr txBox="1"/>
            <p:nvPr/>
          </p:nvSpPr>
          <p:spPr>
            <a:xfrm>
              <a:off x="8219950" y="6505021"/>
              <a:ext cx="553308" cy="261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Users</a:t>
              </a:r>
            </a:p>
          </p:txBody>
        </p:sp>
      </p:grpSp>
      <p:sp>
        <p:nvSpPr>
          <p:cNvPr id="3" name="CasellaDiTesto 2"/>
          <p:cNvSpPr txBox="1">
            <a:spLocks noChangeArrowheads="1"/>
          </p:cNvSpPr>
          <p:nvPr/>
        </p:nvSpPr>
        <p:spPr bwMode="auto">
          <a:xfrm rot="20465291">
            <a:off x="1884231" y="3017322"/>
            <a:ext cx="730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Today</a:t>
            </a:r>
          </a:p>
        </p:txBody>
      </p:sp>
      <p:sp>
        <p:nvSpPr>
          <p:cNvPr id="62" name="CasellaDiTesto 61"/>
          <p:cNvSpPr txBox="1">
            <a:spLocks noChangeArrowheads="1"/>
          </p:cNvSpPr>
          <p:nvPr/>
        </p:nvSpPr>
        <p:spPr bwMode="auto">
          <a:xfrm rot="20465291">
            <a:off x="3719906" y="2383115"/>
            <a:ext cx="1146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Tomorrow</a:t>
            </a:r>
          </a:p>
        </p:txBody>
      </p:sp>
      <p:sp>
        <p:nvSpPr>
          <p:cNvPr id="27663" name="CasellaDiTesto 63"/>
          <p:cNvSpPr txBox="1">
            <a:spLocks noChangeAspect="1"/>
          </p:cNvSpPr>
          <p:nvPr/>
        </p:nvSpPr>
        <p:spPr bwMode="auto">
          <a:xfrm>
            <a:off x="1096964" y="5986466"/>
            <a:ext cx="1147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24" name="Ovale 23"/>
          <p:cNvSpPr>
            <a:spLocks noChangeAspect="1"/>
          </p:cNvSpPr>
          <p:nvPr/>
        </p:nvSpPr>
        <p:spPr>
          <a:xfrm>
            <a:off x="2228853" y="4238628"/>
            <a:ext cx="182563" cy="182563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7" y="3352801"/>
            <a:ext cx="768351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ttangolo 67"/>
          <p:cNvSpPr/>
          <p:nvPr/>
        </p:nvSpPr>
        <p:spPr>
          <a:xfrm rot="16200000">
            <a:off x="-3022601" y="3022599"/>
            <a:ext cx="6872289" cy="827088"/>
          </a:xfrm>
          <a:prstGeom prst="rect">
            <a:avLst/>
          </a:prstGeom>
          <a:solidFill>
            <a:srgbClr val="3E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7" name="Connettore 1 16"/>
          <p:cNvCxnSpPr>
            <a:cxnSpLocks noChangeAspect="1"/>
          </p:cNvCxnSpPr>
          <p:nvPr/>
        </p:nvCxnSpPr>
        <p:spPr>
          <a:xfrm flipH="1">
            <a:off x="827091" y="447675"/>
            <a:ext cx="9525" cy="5435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8" name="CasellaDiTesto 17"/>
          <p:cNvSpPr txBox="1">
            <a:spLocks noChangeAspect="1"/>
          </p:cNvSpPr>
          <p:nvPr/>
        </p:nvSpPr>
        <p:spPr bwMode="auto">
          <a:xfrm rot="16200000">
            <a:off x="185232" y="5499997"/>
            <a:ext cx="8074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solidFill>
                  <a:srgbClr val="92D050"/>
                </a:solidFill>
              </a:rPr>
              <a:t>Discover</a:t>
            </a:r>
          </a:p>
        </p:txBody>
      </p:sp>
      <p:sp>
        <p:nvSpPr>
          <p:cNvPr id="27669" name="CasellaDiTesto 18"/>
          <p:cNvSpPr txBox="1">
            <a:spLocks noChangeAspect="1"/>
          </p:cNvSpPr>
          <p:nvPr/>
        </p:nvSpPr>
        <p:spPr bwMode="auto">
          <a:xfrm rot="16200000">
            <a:off x="253774" y="4177609"/>
            <a:ext cx="6703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dirty="0">
                <a:solidFill>
                  <a:srgbClr val="92D050"/>
                </a:solidFill>
              </a:rPr>
              <a:t>Access</a:t>
            </a:r>
          </a:p>
        </p:txBody>
      </p:sp>
      <p:sp>
        <p:nvSpPr>
          <p:cNvPr id="27670" name="CasellaDiTesto 19"/>
          <p:cNvSpPr txBox="1">
            <a:spLocks noChangeAspect="1"/>
          </p:cNvSpPr>
          <p:nvPr/>
        </p:nvSpPr>
        <p:spPr bwMode="auto">
          <a:xfrm rot="16200000">
            <a:off x="249740" y="2971109"/>
            <a:ext cx="6784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solidFill>
                  <a:srgbClr val="92D050"/>
                </a:solidFill>
              </a:rPr>
              <a:t>Re-use</a:t>
            </a:r>
          </a:p>
        </p:txBody>
      </p:sp>
      <p:sp>
        <p:nvSpPr>
          <p:cNvPr id="9" name="Rettangolo 8"/>
          <p:cNvSpPr>
            <a:spLocks noChangeAspect="1"/>
          </p:cNvSpPr>
          <p:nvPr/>
        </p:nvSpPr>
        <p:spPr>
          <a:xfrm>
            <a:off x="0" y="485778"/>
            <a:ext cx="9144000" cy="1571625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672" name="Immagin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8" y="530226"/>
            <a:ext cx="1198563" cy="74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uppo 44"/>
          <p:cNvGrpSpPr>
            <a:grpSpLocks/>
          </p:cNvGrpSpPr>
          <p:nvPr/>
        </p:nvGrpSpPr>
        <p:grpSpPr bwMode="auto">
          <a:xfrm>
            <a:off x="6983416" y="495303"/>
            <a:ext cx="1560512" cy="3548063"/>
            <a:chOff x="6666584" y="495795"/>
            <a:chExt cx="1560354" cy="3548289"/>
          </a:xfrm>
        </p:grpSpPr>
        <p:pic>
          <p:nvPicPr>
            <p:cNvPr id="44" name="Immagine 43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</a:blip>
            <a:srcRect l="47494" r="13834" b="7889"/>
            <a:stretch/>
          </p:blipFill>
          <p:spPr>
            <a:xfrm>
              <a:off x="6666584" y="2042063"/>
              <a:ext cx="1120694" cy="2002021"/>
            </a:xfrm>
            <a:prstGeom prst="rect">
              <a:avLst/>
            </a:prstGeom>
          </p:spPr>
        </p:pic>
        <p:sp>
          <p:nvSpPr>
            <p:cNvPr id="58" name="Cilindro 57"/>
            <p:cNvSpPr>
              <a:spLocks noChangeAspect="1"/>
            </p:cNvSpPr>
            <p:nvPr/>
          </p:nvSpPr>
          <p:spPr>
            <a:xfrm>
              <a:off x="7626924" y="3497949"/>
              <a:ext cx="600014" cy="525495"/>
            </a:xfrm>
            <a:prstGeom prst="can">
              <a:avLst>
                <a:gd name="adj" fmla="val 50000"/>
              </a:avLst>
            </a:prstGeom>
            <a:solidFill>
              <a:srgbClr val="337DB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7693" name="Immagine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4" r="1967"/>
            <a:stretch>
              <a:fillRect/>
            </a:stretch>
          </p:blipFill>
          <p:spPr bwMode="auto">
            <a:xfrm>
              <a:off x="6808245" y="495795"/>
              <a:ext cx="1312726" cy="785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94" name="CasellaDiTesto 7"/>
            <p:cNvSpPr txBox="1">
              <a:spLocks noChangeAspect="1"/>
            </p:cNvSpPr>
            <p:nvPr/>
          </p:nvSpPr>
          <p:spPr bwMode="auto">
            <a:xfrm>
              <a:off x="6867811" y="1329842"/>
              <a:ext cx="1185204" cy="523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00"/>
                <a:t>Policy Makers</a:t>
              </a:r>
            </a:p>
            <a:p>
              <a:pPr algn="ctr"/>
              <a:r>
                <a:rPr lang="en-US" altLang="en-US" sz="1400"/>
                <a:t>(Citizens)</a:t>
              </a:r>
            </a:p>
          </p:txBody>
        </p:sp>
      </p:grpSp>
      <p:grpSp>
        <p:nvGrpSpPr>
          <p:cNvPr id="34" name="Gruppo 33"/>
          <p:cNvGrpSpPr>
            <a:grpSpLocks/>
          </p:cNvGrpSpPr>
          <p:nvPr/>
        </p:nvGrpSpPr>
        <p:grpSpPr bwMode="auto">
          <a:xfrm>
            <a:off x="4659316" y="498476"/>
            <a:ext cx="2046287" cy="3727451"/>
            <a:chOff x="4342152" y="498538"/>
            <a:chExt cx="2046244" cy="3727113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</a:blip>
            <a:srcRect l="47494" r="13834" b="7889"/>
            <a:stretch/>
          </p:blipFill>
          <p:spPr>
            <a:xfrm>
              <a:off x="4582110" y="2579632"/>
              <a:ext cx="912167" cy="1629477"/>
            </a:xfrm>
            <a:prstGeom prst="rect">
              <a:avLst/>
            </a:prstGeom>
          </p:spPr>
        </p:pic>
        <p:sp>
          <p:nvSpPr>
            <p:cNvPr id="54" name="Cilindro 53"/>
            <p:cNvSpPr>
              <a:spLocks noChangeAspect="1"/>
            </p:cNvSpPr>
            <p:nvPr/>
          </p:nvSpPr>
          <p:spPr>
            <a:xfrm>
              <a:off x="5523227" y="3584359"/>
              <a:ext cx="674673" cy="641292"/>
            </a:xfrm>
            <a:prstGeom prst="can">
              <a:avLst>
                <a:gd name="adj" fmla="val 50000"/>
              </a:avLst>
            </a:prstGeom>
            <a:solidFill>
              <a:srgbClr val="337DB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7689" name="Immagin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2" b="4251"/>
            <a:stretch>
              <a:fillRect/>
            </a:stretch>
          </p:blipFill>
          <p:spPr bwMode="auto">
            <a:xfrm>
              <a:off x="4897119" y="498538"/>
              <a:ext cx="1014582" cy="763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90" name="CasellaDiTesto 20"/>
            <p:cNvSpPr txBox="1">
              <a:spLocks noChangeAspect="1"/>
            </p:cNvSpPr>
            <p:nvPr/>
          </p:nvSpPr>
          <p:spPr bwMode="auto">
            <a:xfrm>
              <a:off x="4342152" y="1345473"/>
              <a:ext cx="2046244" cy="52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00"/>
                <a:t>Global Change Experts</a:t>
              </a:r>
            </a:p>
            <a:p>
              <a:pPr algn="ctr"/>
              <a:r>
                <a:rPr lang="en-US" altLang="en-US" sz="1400"/>
                <a:t>(Educators)</a:t>
              </a:r>
            </a:p>
          </p:txBody>
        </p:sp>
      </p:grpSp>
      <p:grpSp>
        <p:nvGrpSpPr>
          <p:cNvPr id="33" name="Gruppo 32"/>
          <p:cNvGrpSpPr>
            <a:grpSpLocks/>
          </p:cNvGrpSpPr>
          <p:nvPr/>
        </p:nvGrpSpPr>
        <p:grpSpPr bwMode="auto">
          <a:xfrm>
            <a:off x="2806700" y="508002"/>
            <a:ext cx="2046288" cy="3978275"/>
            <a:chOff x="2488507" y="507887"/>
            <a:chExt cx="2046244" cy="3978598"/>
          </a:xfrm>
        </p:grpSpPr>
        <p:pic>
          <p:nvPicPr>
            <p:cNvPr id="38" name="Immagine 3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</a:blip>
            <a:srcRect l="47494" r="13834" b="7889"/>
            <a:stretch/>
          </p:blipFill>
          <p:spPr>
            <a:xfrm>
              <a:off x="2716508" y="3470581"/>
              <a:ext cx="568685" cy="1015904"/>
            </a:xfrm>
            <a:prstGeom prst="rect">
              <a:avLst/>
            </a:prstGeom>
          </p:spPr>
        </p:pic>
        <p:sp>
          <p:nvSpPr>
            <p:cNvPr id="49" name="Cilindro 48"/>
            <p:cNvSpPr>
              <a:spLocks noChangeAspect="1"/>
            </p:cNvSpPr>
            <p:nvPr/>
          </p:nvSpPr>
          <p:spPr>
            <a:xfrm>
              <a:off x="3444161" y="3665681"/>
              <a:ext cx="749284" cy="782701"/>
            </a:xfrm>
            <a:prstGeom prst="can">
              <a:avLst>
                <a:gd name="adj" fmla="val 55328"/>
              </a:avLst>
            </a:prstGeom>
            <a:solidFill>
              <a:srgbClr val="337DB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7685" name="Immagin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390" y="507887"/>
              <a:ext cx="1446613" cy="789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86" name="CasellaDiTesto 24"/>
            <p:cNvSpPr txBox="1">
              <a:spLocks noChangeAspect="1"/>
            </p:cNvSpPr>
            <p:nvPr/>
          </p:nvSpPr>
          <p:spPr bwMode="auto">
            <a:xfrm>
              <a:off x="2488507" y="1332065"/>
              <a:ext cx="2046244" cy="523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400"/>
                <a:t>Environmental Experts</a:t>
              </a:r>
            </a:p>
            <a:p>
              <a:pPr algn="ctr"/>
              <a:r>
                <a:rPr lang="en-US" altLang="en-US" sz="1400"/>
                <a:t>(Practitioners)</a:t>
              </a:r>
            </a:p>
          </p:txBody>
        </p:sp>
      </p:grpSp>
      <p:sp>
        <p:nvSpPr>
          <p:cNvPr id="27676" name="CasellaDiTesto 26"/>
          <p:cNvSpPr txBox="1">
            <a:spLocks noChangeAspect="1"/>
          </p:cNvSpPr>
          <p:nvPr/>
        </p:nvSpPr>
        <p:spPr bwMode="auto">
          <a:xfrm>
            <a:off x="671516" y="1363663"/>
            <a:ext cx="20462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/>
              <a:t>EO Data Experts</a:t>
            </a:r>
          </a:p>
          <a:p>
            <a:pPr algn="ctr"/>
            <a:r>
              <a:rPr lang="en-US" altLang="en-US" sz="1400"/>
              <a:t>(IT experts)</a:t>
            </a:r>
          </a:p>
        </p:txBody>
      </p:sp>
      <p:sp>
        <p:nvSpPr>
          <p:cNvPr id="53" name="Figura a mano libera 52"/>
          <p:cNvSpPr/>
          <p:nvPr/>
        </p:nvSpPr>
        <p:spPr>
          <a:xfrm>
            <a:off x="1069975" y="2676528"/>
            <a:ext cx="7621588" cy="3140075"/>
          </a:xfrm>
          <a:custGeom>
            <a:avLst/>
            <a:gdLst>
              <a:gd name="connsiteX0" fmla="*/ 0 w 7609840"/>
              <a:gd name="connsiteY0" fmla="*/ 3200400 h 3283937"/>
              <a:gd name="connsiteX1" fmla="*/ 1320800 w 7609840"/>
              <a:gd name="connsiteY1" fmla="*/ 3129280 h 3283937"/>
              <a:gd name="connsiteX2" fmla="*/ 2438400 w 7609840"/>
              <a:gd name="connsiteY2" fmla="*/ 1788160 h 3283937"/>
              <a:gd name="connsiteX3" fmla="*/ 4033520 w 7609840"/>
              <a:gd name="connsiteY3" fmla="*/ 548640 h 3283937"/>
              <a:gd name="connsiteX4" fmla="*/ 7609840 w 7609840"/>
              <a:gd name="connsiteY4" fmla="*/ 0 h 3283937"/>
              <a:gd name="connsiteX0" fmla="*/ 0 w 7570813"/>
              <a:gd name="connsiteY0" fmla="*/ 3342640 h 3381751"/>
              <a:gd name="connsiteX1" fmla="*/ 1281773 w 7570813"/>
              <a:gd name="connsiteY1" fmla="*/ 3129280 h 3381751"/>
              <a:gd name="connsiteX2" fmla="*/ 2399373 w 7570813"/>
              <a:gd name="connsiteY2" fmla="*/ 1788160 h 3381751"/>
              <a:gd name="connsiteX3" fmla="*/ 3994493 w 7570813"/>
              <a:gd name="connsiteY3" fmla="*/ 548640 h 3381751"/>
              <a:gd name="connsiteX4" fmla="*/ 7570813 w 7570813"/>
              <a:gd name="connsiteY4" fmla="*/ 0 h 3381751"/>
              <a:gd name="connsiteX0" fmla="*/ 0 w 7570813"/>
              <a:gd name="connsiteY0" fmla="*/ 3342640 h 3354918"/>
              <a:gd name="connsiteX1" fmla="*/ 1281773 w 7570813"/>
              <a:gd name="connsiteY1" fmla="*/ 3129280 h 3354918"/>
              <a:gd name="connsiteX2" fmla="*/ 2399373 w 7570813"/>
              <a:gd name="connsiteY2" fmla="*/ 1788160 h 3354918"/>
              <a:gd name="connsiteX3" fmla="*/ 3994493 w 7570813"/>
              <a:gd name="connsiteY3" fmla="*/ 548640 h 3354918"/>
              <a:gd name="connsiteX4" fmla="*/ 7570813 w 7570813"/>
              <a:gd name="connsiteY4" fmla="*/ 0 h 3354918"/>
              <a:gd name="connsiteX0" fmla="*/ 0 w 7570813"/>
              <a:gd name="connsiteY0" fmla="*/ 3342640 h 3354918"/>
              <a:gd name="connsiteX1" fmla="*/ 1281773 w 7570813"/>
              <a:gd name="connsiteY1" fmla="*/ 3129280 h 3354918"/>
              <a:gd name="connsiteX2" fmla="*/ 2399373 w 7570813"/>
              <a:gd name="connsiteY2" fmla="*/ 1788160 h 3354918"/>
              <a:gd name="connsiteX3" fmla="*/ 3994493 w 7570813"/>
              <a:gd name="connsiteY3" fmla="*/ 548640 h 3354918"/>
              <a:gd name="connsiteX4" fmla="*/ 7570813 w 7570813"/>
              <a:gd name="connsiteY4" fmla="*/ 0 h 3354918"/>
              <a:gd name="connsiteX0" fmla="*/ 0 w 7570813"/>
              <a:gd name="connsiteY0" fmla="*/ 3342640 h 3354918"/>
              <a:gd name="connsiteX1" fmla="*/ 1281773 w 7570813"/>
              <a:gd name="connsiteY1" fmla="*/ 3129280 h 3354918"/>
              <a:gd name="connsiteX2" fmla="*/ 2399373 w 7570813"/>
              <a:gd name="connsiteY2" fmla="*/ 1788160 h 3354918"/>
              <a:gd name="connsiteX3" fmla="*/ 3994493 w 7570813"/>
              <a:gd name="connsiteY3" fmla="*/ 548640 h 3354918"/>
              <a:gd name="connsiteX4" fmla="*/ 7570813 w 7570813"/>
              <a:gd name="connsiteY4" fmla="*/ 0 h 3354918"/>
              <a:gd name="connsiteX0" fmla="*/ 0 w 7570813"/>
              <a:gd name="connsiteY0" fmla="*/ 3342640 h 3346467"/>
              <a:gd name="connsiteX1" fmla="*/ 1221230 w 7570813"/>
              <a:gd name="connsiteY1" fmla="*/ 3042626 h 3346467"/>
              <a:gd name="connsiteX2" fmla="*/ 2399373 w 7570813"/>
              <a:gd name="connsiteY2" fmla="*/ 1788160 h 3346467"/>
              <a:gd name="connsiteX3" fmla="*/ 3994493 w 7570813"/>
              <a:gd name="connsiteY3" fmla="*/ 548640 h 3346467"/>
              <a:gd name="connsiteX4" fmla="*/ 7570813 w 7570813"/>
              <a:gd name="connsiteY4" fmla="*/ 0 h 3346467"/>
              <a:gd name="connsiteX0" fmla="*/ 0 w 7570813"/>
              <a:gd name="connsiteY0" fmla="*/ 3342640 h 3346823"/>
              <a:gd name="connsiteX1" fmla="*/ 1221230 w 7570813"/>
              <a:gd name="connsiteY1" fmla="*/ 3042626 h 3346823"/>
              <a:gd name="connsiteX2" fmla="*/ 2318649 w 7570813"/>
              <a:gd name="connsiteY2" fmla="*/ 1734002 h 3346823"/>
              <a:gd name="connsiteX3" fmla="*/ 3994493 w 7570813"/>
              <a:gd name="connsiteY3" fmla="*/ 548640 h 3346823"/>
              <a:gd name="connsiteX4" fmla="*/ 7570813 w 7570813"/>
              <a:gd name="connsiteY4" fmla="*/ 0 h 3346823"/>
              <a:gd name="connsiteX0" fmla="*/ 0 w 7570813"/>
              <a:gd name="connsiteY0" fmla="*/ 3342640 h 3346823"/>
              <a:gd name="connsiteX1" fmla="*/ 1221230 w 7570813"/>
              <a:gd name="connsiteY1" fmla="*/ 3042626 h 3346823"/>
              <a:gd name="connsiteX2" fmla="*/ 2318649 w 7570813"/>
              <a:gd name="connsiteY2" fmla="*/ 1734002 h 3346823"/>
              <a:gd name="connsiteX3" fmla="*/ 4660470 w 7570813"/>
              <a:gd name="connsiteY3" fmla="*/ 483650 h 3346823"/>
              <a:gd name="connsiteX4" fmla="*/ 7570813 w 7570813"/>
              <a:gd name="connsiteY4" fmla="*/ 0 h 3346823"/>
              <a:gd name="connsiteX0" fmla="*/ 0 w 7570813"/>
              <a:gd name="connsiteY0" fmla="*/ 3342640 h 3346823"/>
              <a:gd name="connsiteX1" fmla="*/ 1221230 w 7570813"/>
              <a:gd name="connsiteY1" fmla="*/ 3042626 h 3346823"/>
              <a:gd name="connsiteX2" fmla="*/ 2318649 w 7570813"/>
              <a:gd name="connsiteY2" fmla="*/ 1734002 h 3346823"/>
              <a:gd name="connsiteX3" fmla="*/ 4196304 w 7570813"/>
              <a:gd name="connsiteY3" fmla="*/ 570304 h 3346823"/>
              <a:gd name="connsiteX4" fmla="*/ 7570813 w 7570813"/>
              <a:gd name="connsiteY4" fmla="*/ 0 h 3346823"/>
              <a:gd name="connsiteX0" fmla="*/ 0 w 7570813"/>
              <a:gd name="connsiteY0" fmla="*/ 3342640 h 3346748"/>
              <a:gd name="connsiteX1" fmla="*/ 1221230 w 7570813"/>
              <a:gd name="connsiteY1" fmla="*/ 3042626 h 3346748"/>
              <a:gd name="connsiteX2" fmla="*/ 2459917 w 7570813"/>
              <a:gd name="connsiteY2" fmla="*/ 1744833 h 3346748"/>
              <a:gd name="connsiteX3" fmla="*/ 4196304 w 7570813"/>
              <a:gd name="connsiteY3" fmla="*/ 570304 h 3346748"/>
              <a:gd name="connsiteX4" fmla="*/ 7570813 w 7570813"/>
              <a:gd name="connsiteY4" fmla="*/ 0 h 3346748"/>
              <a:gd name="connsiteX0" fmla="*/ 0 w 7570813"/>
              <a:gd name="connsiteY0" fmla="*/ 3342640 h 3346748"/>
              <a:gd name="connsiteX1" fmla="*/ 1221230 w 7570813"/>
              <a:gd name="connsiteY1" fmla="*/ 3042626 h 3346748"/>
              <a:gd name="connsiteX2" fmla="*/ 2459917 w 7570813"/>
              <a:gd name="connsiteY2" fmla="*/ 1744833 h 3346748"/>
              <a:gd name="connsiteX3" fmla="*/ 4196304 w 7570813"/>
              <a:gd name="connsiteY3" fmla="*/ 570304 h 3346748"/>
              <a:gd name="connsiteX4" fmla="*/ 7570813 w 7570813"/>
              <a:gd name="connsiteY4" fmla="*/ 0 h 334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70813" h="3346748">
                <a:moveTo>
                  <a:pt x="0" y="3342640"/>
                </a:moveTo>
                <a:cubicBezTo>
                  <a:pt x="496227" y="3363806"/>
                  <a:pt x="811244" y="3308927"/>
                  <a:pt x="1221230" y="3042626"/>
                </a:cubicBezTo>
                <a:cubicBezTo>
                  <a:pt x="1631216" y="2776325"/>
                  <a:pt x="1984252" y="2200214"/>
                  <a:pt x="2459917" y="1744833"/>
                </a:cubicBezTo>
                <a:cubicBezTo>
                  <a:pt x="2935582" y="1289452"/>
                  <a:pt x="3334397" y="868331"/>
                  <a:pt x="4196304" y="570304"/>
                </a:cubicBezTo>
                <a:cubicBezTo>
                  <a:pt x="5058211" y="272277"/>
                  <a:pt x="6184336" y="44026"/>
                  <a:pt x="7570813" y="0"/>
                </a:cubicBezTo>
              </a:path>
            </a:pathLst>
          </a:custGeom>
          <a:ln w="209550">
            <a:solidFill>
              <a:srgbClr val="FFFF00">
                <a:alpha val="64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9" name="Immagine 6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441451"/>
            <a:ext cx="91916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4" y="2655891"/>
            <a:ext cx="755651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0" name="CasellaDiTesto 50"/>
          <p:cNvSpPr txBox="1">
            <a:spLocks noChangeAspect="1"/>
          </p:cNvSpPr>
          <p:nvPr/>
        </p:nvSpPr>
        <p:spPr bwMode="auto">
          <a:xfrm>
            <a:off x="2882900" y="6000753"/>
            <a:ext cx="15339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</a:rPr>
              <a:t>Essential Variables</a:t>
            </a:r>
          </a:p>
        </p:txBody>
      </p:sp>
      <p:sp>
        <p:nvSpPr>
          <p:cNvPr id="27681" name="CasellaDiTesto 54"/>
          <p:cNvSpPr txBox="1">
            <a:spLocks noChangeAspect="1"/>
          </p:cNvSpPr>
          <p:nvPr/>
        </p:nvSpPr>
        <p:spPr bwMode="auto">
          <a:xfrm>
            <a:off x="5200651" y="6000753"/>
            <a:ext cx="9028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</a:rPr>
              <a:t>Indicators</a:t>
            </a:r>
          </a:p>
        </p:txBody>
      </p:sp>
      <p:sp>
        <p:nvSpPr>
          <p:cNvPr id="27682" name="CasellaDiTesto 55"/>
          <p:cNvSpPr txBox="1">
            <a:spLocks noChangeAspect="1"/>
          </p:cNvSpPr>
          <p:nvPr/>
        </p:nvSpPr>
        <p:spPr bwMode="auto">
          <a:xfrm>
            <a:off x="6643688" y="6000753"/>
            <a:ext cx="1864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</a:rPr>
              <a:t>(Sustainability) Indexes</a:t>
            </a:r>
          </a:p>
        </p:txBody>
      </p:sp>
      <p:sp>
        <p:nvSpPr>
          <p:cNvPr id="6" name="Rettangolo 5"/>
          <p:cNvSpPr/>
          <p:nvPr/>
        </p:nvSpPr>
        <p:spPr>
          <a:xfrm>
            <a:off x="1432243" y="6370938"/>
            <a:ext cx="7589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BBE0E3">
                    <a:lumMod val="20000"/>
                    <a:lumOff val="80000"/>
                  </a:srgbClr>
                </a:solidFill>
              </a:rPr>
              <a:t>Semantic content (From Data to Knowledge )</a:t>
            </a:r>
          </a:p>
        </p:txBody>
      </p:sp>
      <p:sp>
        <p:nvSpPr>
          <p:cNvPr id="8" name="Rettangolo 7"/>
          <p:cNvSpPr/>
          <p:nvPr/>
        </p:nvSpPr>
        <p:spPr>
          <a:xfrm rot="16200000">
            <a:off x="-1712690" y="3278927"/>
            <a:ext cx="3847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92D050"/>
                </a:solidFill>
              </a:rPr>
              <a:t>Interoperability</a:t>
            </a:r>
            <a:r>
              <a:rPr lang="en-US" sz="2400" b="1" dirty="0">
                <a:solidFill>
                  <a:srgbClr val="BBE0E3">
                    <a:lumMod val="20000"/>
                    <a:lumOff val="80000"/>
                  </a:srgbClr>
                </a:solidFill>
              </a:rPr>
              <a:t> </a:t>
            </a:r>
            <a:r>
              <a:rPr lang="en-US" sz="2400" b="1" dirty="0">
                <a:solidFill>
                  <a:srgbClr val="92D050"/>
                </a:solidFill>
              </a:rPr>
              <a:t>Level</a:t>
            </a:r>
          </a:p>
        </p:txBody>
      </p:sp>
      <p:sp>
        <p:nvSpPr>
          <p:cNvPr id="13" name="Pentagono 12"/>
          <p:cNvSpPr/>
          <p:nvPr/>
        </p:nvSpPr>
        <p:spPr bwMode="auto">
          <a:xfrm flipH="1">
            <a:off x="841949" y="1891558"/>
            <a:ext cx="1576137" cy="335707"/>
          </a:xfrm>
          <a:prstGeom prst="homePlate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chemeClr val="bg1"/>
                </a:solidFill>
                <a:latin typeface="Tahoma" pitchFamily="34" charset="0"/>
              </a:rPr>
              <a:t>IT </a:t>
            </a:r>
            <a:r>
              <a:rPr lang="it-IT" dirty="0" err="1">
                <a:solidFill>
                  <a:schemeClr val="bg1"/>
                </a:solidFill>
                <a:latin typeface="Tahoma" pitchFamily="34" charset="0"/>
              </a:rPr>
              <a:t>Experts</a:t>
            </a:r>
            <a:endParaRPr lang="en-US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3" name="Pentagono 62"/>
          <p:cNvSpPr/>
          <p:nvPr/>
        </p:nvSpPr>
        <p:spPr bwMode="auto">
          <a:xfrm>
            <a:off x="4067498" y="1907746"/>
            <a:ext cx="3420425" cy="338644"/>
          </a:xfrm>
          <a:prstGeom prst="homePlate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chemeClr val="bg1"/>
                </a:solidFill>
                <a:latin typeface="Tahoma" pitchFamily="34" charset="0"/>
              </a:rPr>
              <a:t>Non-IT </a:t>
            </a:r>
            <a:r>
              <a:rPr lang="it-IT" dirty="0" err="1">
                <a:solidFill>
                  <a:schemeClr val="bg1"/>
                </a:solidFill>
                <a:latin typeface="Tahoma" pitchFamily="34" charset="0"/>
              </a:rPr>
              <a:t>Experts</a:t>
            </a:r>
            <a:endParaRPr lang="en-US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62" grpId="0"/>
      <p:bldP spid="27663" grpId="0"/>
      <p:bldP spid="24" grpId="0" animBg="1"/>
      <p:bldP spid="27668" grpId="0"/>
      <p:bldP spid="27669" grpId="0"/>
      <p:bldP spid="27670" grpId="0"/>
      <p:bldP spid="27676" grpId="0"/>
      <p:bldP spid="27680" grpId="0"/>
      <p:bldP spid="27681" grpId="0"/>
      <p:bldP spid="27682" grpId="0"/>
      <p:bldP spid="6" grpId="0"/>
      <p:bldP spid="8" grpId="0"/>
      <p:bldP spid="13" grpId="0" animBg="1"/>
      <p:bldP spid="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93855" y="1247202"/>
            <a:ext cx="5238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Thank</a:t>
            </a:r>
            <a:r>
              <a:rPr lang="it-IT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 </a:t>
            </a:r>
            <a:r>
              <a:rPr lang="it-IT" sz="7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you</a:t>
            </a:r>
            <a:r>
              <a:rPr lang="it-IT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 !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311396" y="3380802"/>
            <a:ext cx="5077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Questions</a:t>
            </a:r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?</a:t>
            </a:r>
            <a:endParaRPr lang="en-US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255279" y="6299201"/>
            <a:ext cx="3560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entury Gothic" panose="020B0502020202020204"/>
                <a:hlinkClick r:id="rId2"/>
              </a:rPr>
              <a:t>http://statistics.geodab.eu/gi-stat/stats</a:t>
            </a:r>
            <a:endParaRPr lang="en-GB" sz="1400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55281" y="5652867"/>
            <a:ext cx="6282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Century Gothic" panose="020B0502020202020204"/>
                <a:hlinkClick r:id="rId3"/>
              </a:rPr>
              <a:t>http://www.sciencedirect.com/science/article/pii/S1364815215000481</a:t>
            </a:r>
            <a:endParaRPr lang="en-US" sz="1400" dirty="0">
              <a:solidFill>
                <a:srgbClr val="002060"/>
              </a:solidFill>
              <a:latin typeface="Century Gothic" panose="020B0502020202020204"/>
            </a:endParaRPr>
          </a:p>
          <a:p>
            <a:pPr algn="ctr"/>
            <a:endParaRPr lang="en-US" sz="1400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255280" y="5976035"/>
            <a:ext cx="43300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Century Gothic" panose="020B0502020202020204"/>
                <a:hlinkClick r:id="rId4"/>
              </a:rPr>
              <a:t>http://api.eurogeoss-broker.eu/docs/index.html</a:t>
            </a:r>
            <a:endParaRPr lang="en-US" sz="1400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11" name="Pentagono 10"/>
          <p:cNvSpPr/>
          <p:nvPr/>
        </p:nvSpPr>
        <p:spPr>
          <a:xfrm>
            <a:off x="400864" y="5877892"/>
            <a:ext cx="1610211" cy="504056"/>
          </a:xfrm>
          <a:prstGeom prst="homePlate">
            <a:avLst/>
          </a:prstGeom>
          <a:solidFill>
            <a:srgbClr val="337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Useful links</a:t>
            </a:r>
          </a:p>
        </p:txBody>
      </p:sp>
    </p:spTree>
    <p:extLst>
      <p:ext uri="{BB962C8B-B14F-4D97-AF65-F5344CB8AC3E}">
        <p14:creationId xmlns:p14="http://schemas.microsoft.com/office/powerpoint/2010/main" val="373307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916834"/>
            <a:ext cx="8229600" cy="4525963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pPr marL="341305" indent="-341305" eaLnBrk="1" hangingPunct="1">
              <a:spcBef>
                <a:spcPts val="551"/>
              </a:spcBef>
              <a:buFont typeface="Arial" charset="0"/>
              <a:buChar char="•"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n-US" b="1" dirty="0"/>
              <a:t>launched in </a:t>
            </a:r>
            <a:r>
              <a:rPr lang="en-US" b="1" dirty="0">
                <a:solidFill>
                  <a:srgbClr val="0000FF"/>
                </a:solidFill>
              </a:rPr>
              <a:t>response to calls for action </a:t>
            </a:r>
            <a:r>
              <a:rPr lang="en-US" b="1" dirty="0"/>
              <a:t>by the </a:t>
            </a:r>
            <a:r>
              <a:rPr lang="en-US" b="1" dirty="0">
                <a:solidFill>
                  <a:srgbClr val="FF0000"/>
                </a:solidFill>
              </a:rPr>
              <a:t>2002 World Summit on Sustainable Development</a:t>
            </a:r>
            <a:r>
              <a:rPr lang="en-US" b="1" dirty="0"/>
              <a:t>, </a:t>
            </a:r>
            <a:r>
              <a:rPr lang="en-US" b="1" dirty="0">
                <a:solidFill>
                  <a:srgbClr val="FF0000"/>
                </a:solidFill>
              </a:rPr>
              <a:t>Earth Observation Summits</a:t>
            </a:r>
            <a:r>
              <a:rPr lang="en-US" b="1" dirty="0"/>
              <a:t>, and by the </a:t>
            </a:r>
            <a:r>
              <a:rPr lang="en-US" b="1" dirty="0">
                <a:solidFill>
                  <a:srgbClr val="FF0000"/>
                </a:solidFill>
              </a:rPr>
              <a:t>G8</a:t>
            </a:r>
            <a:r>
              <a:rPr lang="en-US" b="1" dirty="0"/>
              <a:t> (Group of Eight) leading industrialized countries </a:t>
            </a:r>
          </a:p>
          <a:p>
            <a:pPr marL="341305" indent="-341305" eaLnBrk="1" hangingPunct="1">
              <a:spcBef>
                <a:spcPts val="551"/>
              </a:spcBef>
              <a:buClr>
                <a:srgbClr val="0099CC"/>
              </a:buClr>
              <a:buFont typeface="Arial" charset="0"/>
              <a:buChar char="•"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n-US" b="1" dirty="0">
                <a:solidFill>
                  <a:srgbClr val="0000FF"/>
                </a:solidFill>
              </a:rPr>
              <a:t>voluntary partnership </a:t>
            </a:r>
            <a:r>
              <a:rPr lang="en-US" b="1" dirty="0"/>
              <a:t>of </a:t>
            </a:r>
            <a:r>
              <a:rPr lang="en-US" b="1" dirty="0">
                <a:solidFill>
                  <a:srgbClr val="FF0000"/>
                </a:solidFill>
              </a:rPr>
              <a:t>99 governments </a:t>
            </a:r>
            <a:r>
              <a:rPr lang="en-US" b="1" dirty="0"/>
              <a:t>and </a:t>
            </a:r>
            <a:r>
              <a:rPr lang="en-US" b="1" dirty="0">
                <a:solidFill>
                  <a:srgbClr val="FF0000"/>
                </a:solidFill>
              </a:rPr>
              <a:t>87 international organizations</a:t>
            </a:r>
          </a:p>
          <a:p>
            <a:pPr marL="341305" indent="-341305" eaLnBrk="1" hangingPunct="1">
              <a:spcBef>
                <a:spcPts val="551"/>
              </a:spcBef>
              <a:buFont typeface="Arial" charset="0"/>
              <a:buChar char="•"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n-US" b="1" dirty="0"/>
              <a:t>provides a </a:t>
            </a:r>
            <a:r>
              <a:rPr lang="en-US" b="1" dirty="0">
                <a:solidFill>
                  <a:srgbClr val="0000FF"/>
                </a:solidFill>
              </a:rPr>
              <a:t>framework</a:t>
            </a:r>
            <a:r>
              <a:rPr lang="en-US" b="1" dirty="0"/>
              <a:t> within which these partners can </a:t>
            </a:r>
            <a:r>
              <a:rPr lang="en-US" b="1" i="1" dirty="0">
                <a:solidFill>
                  <a:srgbClr val="0000FF"/>
                </a:solidFill>
              </a:rPr>
              <a:t>develop new projects and coordinate their strategies and investments</a:t>
            </a:r>
          </a:p>
          <a:p>
            <a:pPr marL="341305" indent="-341305" eaLnBrk="1" hangingPunct="1">
              <a:spcBef>
                <a:spcPts val="551"/>
              </a:spcBef>
              <a:buFont typeface="Arial" charset="0"/>
              <a:buChar char="•"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n-US" b="1" dirty="0"/>
              <a:t>charged with </a:t>
            </a:r>
            <a:r>
              <a:rPr lang="en-US" b="1" dirty="0">
                <a:solidFill>
                  <a:srgbClr val="0000FF"/>
                </a:solidFill>
              </a:rPr>
              <a:t>developing GEOSS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468970"/>
            <a:ext cx="5760720" cy="85969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3163" t="9171" r="3277" b="9127"/>
          <a:stretch/>
        </p:blipFill>
        <p:spPr>
          <a:xfrm>
            <a:off x="457200" y="1916832"/>
            <a:ext cx="8341360" cy="4754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6" y="1837923"/>
            <a:ext cx="7604152" cy="48744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scene3d>
            <a:camera prst="perspectiveFron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59857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>
            <a:spLocks noChangeAspect="1"/>
          </p:cNvSpPr>
          <p:nvPr/>
        </p:nvSpPr>
        <p:spPr>
          <a:xfrm rot="1496896">
            <a:off x="922542" y="1"/>
            <a:ext cx="6921681" cy="731166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Figura a mano libera 5"/>
          <p:cNvSpPr>
            <a:spLocks noChangeAspect="1"/>
          </p:cNvSpPr>
          <p:nvPr/>
        </p:nvSpPr>
        <p:spPr>
          <a:xfrm>
            <a:off x="1252609" y="2035205"/>
            <a:ext cx="5910395" cy="4135883"/>
          </a:xfrm>
          <a:custGeom>
            <a:avLst/>
            <a:gdLst>
              <a:gd name="connsiteX0" fmla="*/ 1915109 w 7828322"/>
              <a:gd name="connsiteY0" fmla="*/ 397822 h 6309913"/>
              <a:gd name="connsiteX1" fmla="*/ 1468069 w 7828322"/>
              <a:gd name="connsiteY1" fmla="*/ 834702 h 6309913"/>
              <a:gd name="connsiteX2" fmla="*/ 1569669 w 7828322"/>
              <a:gd name="connsiteY2" fmla="*/ 1708462 h 6309913"/>
              <a:gd name="connsiteX3" fmla="*/ 330149 w 7828322"/>
              <a:gd name="connsiteY3" fmla="*/ 3242622 h 6309913"/>
              <a:gd name="connsiteX4" fmla="*/ 76149 w 7828322"/>
              <a:gd name="connsiteY4" fmla="*/ 4573582 h 6309913"/>
              <a:gd name="connsiteX5" fmla="*/ 1468069 w 7828322"/>
              <a:gd name="connsiteY5" fmla="*/ 5477822 h 6309913"/>
              <a:gd name="connsiteX6" fmla="*/ 2494229 w 7828322"/>
              <a:gd name="connsiteY6" fmla="*/ 6107742 h 6309913"/>
              <a:gd name="connsiteX7" fmla="*/ 4434789 w 7828322"/>
              <a:gd name="connsiteY7" fmla="*/ 6270302 h 6309913"/>
              <a:gd name="connsiteX8" fmla="*/ 5633669 w 7828322"/>
              <a:gd name="connsiteY8" fmla="*/ 5447342 h 6309913"/>
              <a:gd name="connsiteX9" fmla="*/ 6527749 w 7828322"/>
              <a:gd name="connsiteY9" fmla="*/ 5386382 h 6309913"/>
              <a:gd name="connsiteX10" fmla="*/ 7431989 w 7828322"/>
              <a:gd name="connsiteY10" fmla="*/ 4990142 h 6309913"/>
              <a:gd name="connsiteX11" fmla="*/ 7828229 w 7828322"/>
              <a:gd name="connsiteY11" fmla="*/ 4004622 h 6309913"/>
              <a:gd name="connsiteX12" fmla="*/ 7472629 w 7828322"/>
              <a:gd name="connsiteY12" fmla="*/ 3323902 h 6309913"/>
              <a:gd name="connsiteX13" fmla="*/ 6771589 w 7828322"/>
              <a:gd name="connsiteY13" fmla="*/ 1962462 h 6309913"/>
              <a:gd name="connsiteX14" fmla="*/ 7025589 w 7828322"/>
              <a:gd name="connsiteY14" fmla="*/ 1220782 h 6309913"/>
              <a:gd name="connsiteX15" fmla="*/ 6944309 w 7828322"/>
              <a:gd name="connsiteY15" fmla="*/ 458782 h 6309913"/>
              <a:gd name="connsiteX16" fmla="*/ 5410149 w 7828322"/>
              <a:gd name="connsiteY16" fmla="*/ 32062 h 6309913"/>
              <a:gd name="connsiteX17" fmla="*/ 2748229 w 7828322"/>
              <a:gd name="connsiteY17" fmla="*/ 72702 h 6309913"/>
              <a:gd name="connsiteX18" fmla="*/ 1915109 w 7828322"/>
              <a:gd name="connsiteY18" fmla="*/ 397822 h 6309913"/>
              <a:gd name="connsiteX0" fmla="*/ 1843989 w 7828322"/>
              <a:gd name="connsiteY0" fmla="*/ 302619 h 6306150"/>
              <a:gd name="connsiteX1" fmla="*/ 1468069 w 7828322"/>
              <a:gd name="connsiteY1" fmla="*/ 830939 h 6306150"/>
              <a:gd name="connsiteX2" fmla="*/ 1569669 w 7828322"/>
              <a:gd name="connsiteY2" fmla="*/ 1704699 h 6306150"/>
              <a:gd name="connsiteX3" fmla="*/ 330149 w 7828322"/>
              <a:gd name="connsiteY3" fmla="*/ 3238859 h 6306150"/>
              <a:gd name="connsiteX4" fmla="*/ 76149 w 7828322"/>
              <a:gd name="connsiteY4" fmla="*/ 4569819 h 6306150"/>
              <a:gd name="connsiteX5" fmla="*/ 1468069 w 7828322"/>
              <a:gd name="connsiteY5" fmla="*/ 5474059 h 6306150"/>
              <a:gd name="connsiteX6" fmla="*/ 2494229 w 7828322"/>
              <a:gd name="connsiteY6" fmla="*/ 6103979 h 6306150"/>
              <a:gd name="connsiteX7" fmla="*/ 4434789 w 7828322"/>
              <a:gd name="connsiteY7" fmla="*/ 6266539 h 6306150"/>
              <a:gd name="connsiteX8" fmla="*/ 5633669 w 7828322"/>
              <a:gd name="connsiteY8" fmla="*/ 5443579 h 6306150"/>
              <a:gd name="connsiteX9" fmla="*/ 6527749 w 7828322"/>
              <a:gd name="connsiteY9" fmla="*/ 5382619 h 6306150"/>
              <a:gd name="connsiteX10" fmla="*/ 7431989 w 7828322"/>
              <a:gd name="connsiteY10" fmla="*/ 4986379 h 6306150"/>
              <a:gd name="connsiteX11" fmla="*/ 7828229 w 7828322"/>
              <a:gd name="connsiteY11" fmla="*/ 4000859 h 6306150"/>
              <a:gd name="connsiteX12" fmla="*/ 7472629 w 7828322"/>
              <a:gd name="connsiteY12" fmla="*/ 3320139 h 6306150"/>
              <a:gd name="connsiteX13" fmla="*/ 6771589 w 7828322"/>
              <a:gd name="connsiteY13" fmla="*/ 1958699 h 6306150"/>
              <a:gd name="connsiteX14" fmla="*/ 7025589 w 7828322"/>
              <a:gd name="connsiteY14" fmla="*/ 1217019 h 6306150"/>
              <a:gd name="connsiteX15" fmla="*/ 6944309 w 7828322"/>
              <a:gd name="connsiteY15" fmla="*/ 455019 h 6306150"/>
              <a:gd name="connsiteX16" fmla="*/ 5410149 w 7828322"/>
              <a:gd name="connsiteY16" fmla="*/ 28299 h 6306150"/>
              <a:gd name="connsiteX17" fmla="*/ 2748229 w 7828322"/>
              <a:gd name="connsiteY17" fmla="*/ 68939 h 6306150"/>
              <a:gd name="connsiteX18" fmla="*/ 1843989 w 7828322"/>
              <a:gd name="connsiteY18" fmla="*/ 302619 h 6306150"/>
              <a:gd name="connsiteX0" fmla="*/ 1843989 w 7828322"/>
              <a:gd name="connsiteY0" fmla="*/ 302619 h 6306150"/>
              <a:gd name="connsiteX1" fmla="*/ 1569669 w 7828322"/>
              <a:gd name="connsiteY1" fmla="*/ 597259 h 6306150"/>
              <a:gd name="connsiteX2" fmla="*/ 1569669 w 7828322"/>
              <a:gd name="connsiteY2" fmla="*/ 1704699 h 6306150"/>
              <a:gd name="connsiteX3" fmla="*/ 330149 w 7828322"/>
              <a:gd name="connsiteY3" fmla="*/ 3238859 h 6306150"/>
              <a:gd name="connsiteX4" fmla="*/ 76149 w 7828322"/>
              <a:gd name="connsiteY4" fmla="*/ 4569819 h 6306150"/>
              <a:gd name="connsiteX5" fmla="*/ 1468069 w 7828322"/>
              <a:gd name="connsiteY5" fmla="*/ 5474059 h 6306150"/>
              <a:gd name="connsiteX6" fmla="*/ 2494229 w 7828322"/>
              <a:gd name="connsiteY6" fmla="*/ 6103979 h 6306150"/>
              <a:gd name="connsiteX7" fmla="*/ 4434789 w 7828322"/>
              <a:gd name="connsiteY7" fmla="*/ 6266539 h 6306150"/>
              <a:gd name="connsiteX8" fmla="*/ 5633669 w 7828322"/>
              <a:gd name="connsiteY8" fmla="*/ 5443579 h 6306150"/>
              <a:gd name="connsiteX9" fmla="*/ 6527749 w 7828322"/>
              <a:gd name="connsiteY9" fmla="*/ 5382619 h 6306150"/>
              <a:gd name="connsiteX10" fmla="*/ 7431989 w 7828322"/>
              <a:gd name="connsiteY10" fmla="*/ 4986379 h 6306150"/>
              <a:gd name="connsiteX11" fmla="*/ 7828229 w 7828322"/>
              <a:gd name="connsiteY11" fmla="*/ 4000859 h 6306150"/>
              <a:gd name="connsiteX12" fmla="*/ 7472629 w 7828322"/>
              <a:gd name="connsiteY12" fmla="*/ 3320139 h 6306150"/>
              <a:gd name="connsiteX13" fmla="*/ 6771589 w 7828322"/>
              <a:gd name="connsiteY13" fmla="*/ 1958699 h 6306150"/>
              <a:gd name="connsiteX14" fmla="*/ 7025589 w 7828322"/>
              <a:gd name="connsiteY14" fmla="*/ 1217019 h 6306150"/>
              <a:gd name="connsiteX15" fmla="*/ 6944309 w 7828322"/>
              <a:gd name="connsiteY15" fmla="*/ 455019 h 6306150"/>
              <a:gd name="connsiteX16" fmla="*/ 5410149 w 7828322"/>
              <a:gd name="connsiteY16" fmla="*/ 28299 h 6306150"/>
              <a:gd name="connsiteX17" fmla="*/ 2748229 w 7828322"/>
              <a:gd name="connsiteY17" fmla="*/ 68939 h 6306150"/>
              <a:gd name="connsiteX18" fmla="*/ 1843989 w 7828322"/>
              <a:gd name="connsiteY18" fmla="*/ 302619 h 6306150"/>
              <a:gd name="connsiteX0" fmla="*/ 2026869 w 7828322"/>
              <a:gd name="connsiteY0" fmla="*/ 156082 h 6301853"/>
              <a:gd name="connsiteX1" fmla="*/ 1569669 w 7828322"/>
              <a:gd name="connsiteY1" fmla="*/ 592962 h 6301853"/>
              <a:gd name="connsiteX2" fmla="*/ 1569669 w 7828322"/>
              <a:gd name="connsiteY2" fmla="*/ 1700402 h 6301853"/>
              <a:gd name="connsiteX3" fmla="*/ 330149 w 7828322"/>
              <a:gd name="connsiteY3" fmla="*/ 3234562 h 6301853"/>
              <a:gd name="connsiteX4" fmla="*/ 76149 w 7828322"/>
              <a:gd name="connsiteY4" fmla="*/ 4565522 h 6301853"/>
              <a:gd name="connsiteX5" fmla="*/ 1468069 w 7828322"/>
              <a:gd name="connsiteY5" fmla="*/ 5469762 h 6301853"/>
              <a:gd name="connsiteX6" fmla="*/ 2494229 w 7828322"/>
              <a:gd name="connsiteY6" fmla="*/ 6099682 h 6301853"/>
              <a:gd name="connsiteX7" fmla="*/ 4434789 w 7828322"/>
              <a:gd name="connsiteY7" fmla="*/ 6262242 h 6301853"/>
              <a:gd name="connsiteX8" fmla="*/ 5633669 w 7828322"/>
              <a:gd name="connsiteY8" fmla="*/ 5439282 h 6301853"/>
              <a:gd name="connsiteX9" fmla="*/ 6527749 w 7828322"/>
              <a:gd name="connsiteY9" fmla="*/ 5378322 h 6301853"/>
              <a:gd name="connsiteX10" fmla="*/ 7431989 w 7828322"/>
              <a:gd name="connsiteY10" fmla="*/ 4982082 h 6301853"/>
              <a:gd name="connsiteX11" fmla="*/ 7828229 w 7828322"/>
              <a:gd name="connsiteY11" fmla="*/ 3996562 h 6301853"/>
              <a:gd name="connsiteX12" fmla="*/ 7472629 w 7828322"/>
              <a:gd name="connsiteY12" fmla="*/ 3315842 h 6301853"/>
              <a:gd name="connsiteX13" fmla="*/ 6771589 w 7828322"/>
              <a:gd name="connsiteY13" fmla="*/ 1954402 h 6301853"/>
              <a:gd name="connsiteX14" fmla="*/ 7025589 w 7828322"/>
              <a:gd name="connsiteY14" fmla="*/ 1212722 h 6301853"/>
              <a:gd name="connsiteX15" fmla="*/ 6944309 w 7828322"/>
              <a:gd name="connsiteY15" fmla="*/ 450722 h 6301853"/>
              <a:gd name="connsiteX16" fmla="*/ 5410149 w 7828322"/>
              <a:gd name="connsiteY16" fmla="*/ 24002 h 6301853"/>
              <a:gd name="connsiteX17" fmla="*/ 2748229 w 7828322"/>
              <a:gd name="connsiteY17" fmla="*/ 64642 h 6301853"/>
              <a:gd name="connsiteX18" fmla="*/ 2026869 w 7828322"/>
              <a:gd name="connsiteY18" fmla="*/ 156082 h 6301853"/>
              <a:gd name="connsiteX0" fmla="*/ 2026869 w 7828322"/>
              <a:gd name="connsiteY0" fmla="*/ 156082 h 6301853"/>
              <a:gd name="connsiteX1" fmla="*/ 1600149 w 7828322"/>
              <a:gd name="connsiteY1" fmla="*/ 653922 h 6301853"/>
              <a:gd name="connsiteX2" fmla="*/ 1569669 w 7828322"/>
              <a:gd name="connsiteY2" fmla="*/ 1700402 h 6301853"/>
              <a:gd name="connsiteX3" fmla="*/ 330149 w 7828322"/>
              <a:gd name="connsiteY3" fmla="*/ 3234562 h 6301853"/>
              <a:gd name="connsiteX4" fmla="*/ 76149 w 7828322"/>
              <a:gd name="connsiteY4" fmla="*/ 4565522 h 6301853"/>
              <a:gd name="connsiteX5" fmla="*/ 1468069 w 7828322"/>
              <a:gd name="connsiteY5" fmla="*/ 5469762 h 6301853"/>
              <a:gd name="connsiteX6" fmla="*/ 2494229 w 7828322"/>
              <a:gd name="connsiteY6" fmla="*/ 6099682 h 6301853"/>
              <a:gd name="connsiteX7" fmla="*/ 4434789 w 7828322"/>
              <a:gd name="connsiteY7" fmla="*/ 6262242 h 6301853"/>
              <a:gd name="connsiteX8" fmla="*/ 5633669 w 7828322"/>
              <a:gd name="connsiteY8" fmla="*/ 5439282 h 6301853"/>
              <a:gd name="connsiteX9" fmla="*/ 6527749 w 7828322"/>
              <a:gd name="connsiteY9" fmla="*/ 5378322 h 6301853"/>
              <a:gd name="connsiteX10" fmla="*/ 7431989 w 7828322"/>
              <a:gd name="connsiteY10" fmla="*/ 4982082 h 6301853"/>
              <a:gd name="connsiteX11" fmla="*/ 7828229 w 7828322"/>
              <a:gd name="connsiteY11" fmla="*/ 3996562 h 6301853"/>
              <a:gd name="connsiteX12" fmla="*/ 7472629 w 7828322"/>
              <a:gd name="connsiteY12" fmla="*/ 3315842 h 6301853"/>
              <a:gd name="connsiteX13" fmla="*/ 6771589 w 7828322"/>
              <a:gd name="connsiteY13" fmla="*/ 1954402 h 6301853"/>
              <a:gd name="connsiteX14" fmla="*/ 7025589 w 7828322"/>
              <a:gd name="connsiteY14" fmla="*/ 1212722 h 6301853"/>
              <a:gd name="connsiteX15" fmla="*/ 6944309 w 7828322"/>
              <a:gd name="connsiteY15" fmla="*/ 450722 h 6301853"/>
              <a:gd name="connsiteX16" fmla="*/ 5410149 w 7828322"/>
              <a:gd name="connsiteY16" fmla="*/ 24002 h 6301853"/>
              <a:gd name="connsiteX17" fmla="*/ 2748229 w 7828322"/>
              <a:gd name="connsiteY17" fmla="*/ 64642 h 6301853"/>
              <a:gd name="connsiteX18" fmla="*/ 2026869 w 7828322"/>
              <a:gd name="connsiteY18" fmla="*/ 156082 h 6301853"/>
              <a:gd name="connsiteX0" fmla="*/ 2026869 w 7828322"/>
              <a:gd name="connsiteY0" fmla="*/ 147578 h 6293349"/>
              <a:gd name="connsiteX1" fmla="*/ 1600149 w 7828322"/>
              <a:gd name="connsiteY1" fmla="*/ 645418 h 6293349"/>
              <a:gd name="connsiteX2" fmla="*/ 1569669 w 7828322"/>
              <a:gd name="connsiteY2" fmla="*/ 1691898 h 6293349"/>
              <a:gd name="connsiteX3" fmla="*/ 330149 w 7828322"/>
              <a:gd name="connsiteY3" fmla="*/ 3226058 h 6293349"/>
              <a:gd name="connsiteX4" fmla="*/ 76149 w 7828322"/>
              <a:gd name="connsiteY4" fmla="*/ 4557018 h 6293349"/>
              <a:gd name="connsiteX5" fmla="*/ 1468069 w 7828322"/>
              <a:gd name="connsiteY5" fmla="*/ 5461258 h 6293349"/>
              <a:gd name="connsiteX6" fmla="*/ 2494229 w 7828322"/>
              <a:gd name="connsiteY6" fmla="*/ 6091178 h 6293349"/>
              <a:gd name="connsiteX7" fmla="*/ 4434789 w 7828322"/>
              <a:gd name="connsiteY7" fmla="*/ 6253738 h 6293349"/>
              <a:gd name="connsiteX8" fmla="*/ 5633669 w 7828322"/>
              <a:gd name="connsiteY8" fmla="*/ 5430778 h 6293349"/>
              <a:gd name="connsiteX9" fmla="*/ 6527749 w 7828322"/>
              <a:gd name="connsiteY9" fmla="*/ 5369818 h 6293349"/>
              <a:gd name="connsiteX10" fmla="*/ 7431989 w 7828322"/>
              <a:gd name="connsiteY10" fmla="*/ 4973578 h 6293349"/>
              <a:gd name="connsiteX11" fmla="*/ 7828229 w 7828322"/>
              <a:gd name="connsiteY11" fmla="*/ 3988058 h 6293349"/>
              <a:gd name="connsiteX12" fmla="*/ 7472629 w 7828322"/>
              <a:gd name="connsiteY12" fmla="*/ 3307338 h 6293349"/>
              <a:gd name="connsiteX13" fmla="*/ 6771589 w 7828322"/>
              <a:gd name="connsiteY13" fmla="*/ 1945898 h 6293349"/>
              <a:gd name="connsiteX14" fmla="*/ 7025589 w 7828322"/>
              <a:gd name="connsiteY14" fmla="*/ 1204218 h 6293349"/>
              <a:gd name="connsiteX15" fmla="*/ 6944309 w 7828322"/>
              <a:gd name="connsiteY15" fmla="*/ 442218 h 6293349"/>
              <a:gd name="connsiteX16" fmla="*/ 5339029 w 7828322"/>
              <a:gd name="connsiteY16" fmla="*/ 25658 h 6293349"/>
              <a:gd name="connsiteX17" fmla="*/ 2748229 w 7828322"/>
              <a:gd name="connsiteY17" fmla="*/ 56138 h 6293349"/>
              <a:gd name="connsiteX18" fmla="*/ 2026869 w 7828322"/>
              <a:gd name="connsiteY18" fmla="*/ 147578 h 6293349"/>
              <a:gd name="connsiteX0" fmla="*/ 2026869 w 7828322"/>
              <a:gd name="connsiteY0" fmla="*/ 247129 h 6392900"/>
              <a:gd name="connsiteX1" fmla="*/ 1600149 w 7828322"/>
              <a:gd name="connsiteY1" fmla="*/ 744969 h 6392900"/>
              <a:gd name="connsiteX2" fmla="*/ 1569669 w 7828322"/>
              <a:gd name="connsiteY2" fmla="*/ 1791449 h 6392900"/>
              <a:gd name="connsiteX3" fmla="*/ 330149 w 7828322"/>
              <a:gd name="connsiteY3" fmla="*/ 3325609 h 6392900"/>
              <a:gd name="connsiteX4" fmla="*/ 76149 w 7828322"/>
              <a:gd name="connsiteY4" fmla="*/ 4656569 h 6392900"/>
              <a:gd name="connsiteX5" fmla="*/ 1468069 w 7828322"/>
              <a:gd name="connsiteY5" fmla="*/ 5560809 h 6392900"/>
              <a:gd name="connsiteX6" fmla="*/ 2494229 w 7828322"/>
              <a:gd name="connsiteY6" fmla="*/ 6190729 h 6392900"/>
              <a:gd name="connsiteX7" fmla="*/ 4434789 w 7828322"/>
              <a:gd name="connsiteY7" fmla="*/ 6353289 h 6392900"/>
              <a:gd name="connsiteX8" fmla="*/ 5633669 w 7828322"/>
              <a:gd name="connsiteY8" fmla="*/ 5530329 h 6392900"/>
              <a:gd name="connsiteX9" fmla="*/ 6527749 w 7828322"/>
              <a:gd name="connsiteY9" fmla="*/ 5469369 h 6392900"/>
              <a:gd name="connsiteX10" fmla="*/ 7431989 w 7828322"/>
              <a:gd name="connsiteY10" fmla="*/ 5073129 h 6392900"/>
              <a:gd name="connsiteX11" fmla="*/ 7828229 w 7828322"/>
              <a:gd name="connsiteY11" fmla="*/ 4087609 h 6392900"/>
              <a:gd name="connsiteX12" fmla="*/ 7472629 w 7828322"/>
              <a:gd name="connsiteY12" fmla="*/ 3406889 h 6392900"/>
              <a:gd name="connsiteX13" fmla="*/ 6771589 w 7828322"/>
              <a:gd name="connsiteY13" fmla="*/ 2045449 h 6392900"/>
              <a:gd name="connsiteX14" fmla="*/ 7025589 w 7828322"/>
              <a:gd name="connsiteY14" fmla="*/ 1303769 h 6392900"/>
              <a:gd name="connsiteX15" fmla="*/ 6944309 w 7828322"/>
              <a:gd name="connsiteY15" fmla="*/ 541769 h 6392900"/>
              <a:gd name="connsiteX16" fmla="*/ 5339029 w 7828322"/>
              <a:gd name="connsiteY16" fmla="*/ 125209 h 6392900"/>
              <a:gd name="connsiteX17" fmla="*/ 3449269 w 7828322"/>
              <a:gd name="connsiteY17" fmla="*/ 3289 h 6392900"/>
              <a:gd name="connsiteX18" fmla="*/ 2026869 w 7828322"/>
              <a:gd name="connsiteY18" fmla="*/ 247129 h 6392900"/>
              <a:gd name="connsiteX0" fmla="*/ 2026869 w 7828322"/>
              <a:gd name="connsiteY0" fmla="*/ 227670 h 6373441"/>
              <a:gd name="connsiteX1" fmla="*/ 1600149 w 7828322"/>
              <a:gd name="connsiteY1" fmla="*/ 725510 h 6373441"/>
              <a:gd name="connsiteX2" fmla="*/ 1569669 w 7828322"/>
              <a:gd name="connsiteY2" fmla="*/ 1771990 h 6373441"/>
              <a:gd name="connsiteX3" fmla="*/ 330149 w 7828322"/>
              <a:gd name="connsiteY3" fmla="*/ 3306150 h 6373441"/>
              <a:gd name="connsiteX4" fmla="*/ 76149 w 7828322"/>
              <a:gd name="connsiteY4" fmla="*/ 4637110 h 6373441"/>
              <a:gd name="connsiteX5" fmla="*/ 1468069 w 7828322"/>
              <a:gd name="connsiteY5" fmla="*/ 5541350 h 6373441"/>
              <a:gd name="connsiteX6" fmla="*/ 2494229 w 7828322"/>
              <a:gd name="connsiteY6" fmla="*/ 6171270 h 6373441"/>
              <a:gd name="connsiteX7" fmla="*/ 4434789 w 7828322"/>
              <a:gd name="connsiteY7" fmla="*/ 6333830 h 6373441"/>
              <a:gd name="connsiteX8" fmla="*/ 5633669 w 7828322"/>
              <a:gd name="connsiteY8" fmla="*/ 5510870 h 6373441"/>
              <a:gd name="connsiteX9" fmla="*/ 6527749 w 7828322"/>
              <a:gd name="connsiteY9" fmla="*/ 5449910 h 6373441"/>
              <a:gd name="connsiteX10" fmla="*/ 7431989 w 7828322"/>
              <a:gd name="connsiteY10" fmla="*/ 5053670 h 6373441"/>
              <a:gd name="connsiteX11" fmla="*/ 7828229 w 7828322"/>
              <a:gd name="connsiteY11" fmla="*/ 4068150 h 6373441"/>
              <a:gd name="connsiteX12" fmla="*/ 7472629 w 7828322"/>
              <a:gd name="connsiteY12" fmla="*/ 3387430 h 6373441"/>
              <a:gd name="connsiteX13" fmla="*/ 6771589 w 7828322"/>
              <a:gd name="connsiteY13" fmla="*/ 2025990 h 6373441"/>
              <a:gd name="connsiteX14" fmla="*/ 7025589 w 7828322"/>
              <a:gd name="connsiteY14" fmla="*/ 1284310 h 6373441"/>
              <a:gd name="connsiteX15" fmla="*/ 6944309 w 7828322"/>
              <a:gd name="connsiteY15" fmla="*/ 522310 h 6373441"/>
              <a:gd name="connsiteX16" fmla="*/ 5339029 w 7828322"/>
              <a:gd name="connsiteY16" fmla="*/ 105750 h 6373441"/>
              <a:gd name="connsiteX17" fmla="*/ 3804869 w 7828322"/>
              <a:gd name="connsiteY17" fmla="*/ 4150 h 6373441"/>
              <a:gd name="connsiteX18" fmla="*/ 2026869 w 7828322"/>
              <a:gd name="connsiteY18" fmla="*/ 227670 h 6373441"/>
              <a:gd name="connsiteX0" fmla="*/ 2026869 w 7828322"/>
              <a:gd name="connsiteY0" fmla="*/ 227670 h 6373441"/>
              <a:gd name="connsiteX1" fmla="*/ 1600149 w 7828322"/>
              <a:gd name="connsiteY1" fmla="*/ 725510 h 6373441"/>
              <a:gd name="connsiteX2" fmla="*/ 1569669 w 7828322"/>
              <a:gd name="connsiteY2" fmla="*/ 1771990 h 6373441"/>
              <a:gd name="connsiteX3" fmla="*/ 330149 w 7828322"/>
              <a:gd name="connsiteY3" fmla="*/ 3306150 h 6373441"/>
              <a:gd name="connsiteX4" fmla="*/ 76149 w 7828322"/>
              <a:gd name="connsiteY4" fmla="*/ 4637110 h 6373441"/>
              <a:gd name="connsiteX5" fmla="*/ 1468069 w 7828322"/>
              <a:gd name="connsiteY5" fmla="*/ 5541350 h 6373441"/>
              <a:gd name="connsiteX6" fmla="*/ 2494229 w 7828322"/>
              <a:gd name="connsiteY6" fmla="*/ 6171270 h 6373441"/>
              <a:gd name="connsiteX7" fmla="*/ 4434789 w 7828322"/>
              <a:gd name="connsiteY7" fmla="*/ 6333830 h 6373441"/>
              <a:gd name="connsiteX8" fmla="*/ 5633669 w 7828322"/>
              <a:gd name="connsiteY8" fmla="*/ 5510870 h 6373441"/>
              <a:gd name="connsiteX9" fmla="*/ 6527749 w 7828322"/>
              <a:gd name="connsiteY9" fmla="*/ 5449910 h 6373441"/>
              <a:gd name="connsiteX10" fmla="*/ 7431989 w 7828322"/>
              <a:gd name="connsiteY10" fmla="*/ 5053670 h 6373441"/>
              <a:gd name="connsiteX11" fmla="*/ 7828229 w 7828322"/>
              <a:gd name="connsiteY11" fmla="*/ 4068150 h 6373441"/>
              <a:gd name="connsiteX12" fmla="*/ 7472629 w 7828322"/>
              <a:gd name="connsiteY12" fmla="*/ 3387430 h 6373441"/>
              <a:gd name="connsiteX13" fmla="*/ 6771589 w 7828322"/>
              <a:gd name="connsiteY13" fmla="*/ 2025990 h 6373441"/>
              <a:gd name="connsiteX14" fmla="*/ 7025589 w 7828322"/>
              <a:gd name="connsiteY14" fmla="*/ 1284310 h 6373441"/>
              <a:gd name="connsiteX15" fmla="*/ 6609029 w 7828322"/>
              <a:gd name="connsiteY15" fmla="*/ 522310 h 6373441"/>
              <a:gd name="connsiteX16" fmla="*/ 5339029 w 7828322"/>
              <a:gd name="connsiteY16" fmla="*/ 105750 h 6373441"/>
              <a:gd name="connsiteX17" fmla="*/ 3804869 w 7828322"/>
              <a:gd name="connsiteY17" fmla="*/ 4150 h 6373441"/>
              <a:gd name="connsiteX18" fmla="*/ 2026869 w 7828322"/>
              <a:gd name="connsiteY18" fmla="*/ 227670 h 6373441"/>
              <a:gd name="connsiteX0" fmla="*/ 2013628 w 7815081"/>
              <a:gd name="connsiteY0" fmla="*/ 227670 h 6377905"/>
              <a:gd name="connsiteX1" fmla="*/ 1586908 w 7815081"/>
              <a:gd name="connsiteY1" fmla="*/ 725510 h 6377905"/>
              <a:gd name="connsiteX2" fmla="*/ 1556428 w 7815081"/>
              <a:gd name="connsiteY2" fmla="*/ 1771990 h 6377905"/>
              <a:gd name="connsiteX3" fmla="*/ 316908 w 7815081"/>
              <a:gd name="connsiteY3" fmla="*/ 3306150 h 6377905"/>
              <a:gd name="connsiteX4" fmla="*/ 62908 w 7815081"/>
              <a:gd name="connsiteY4" fmla="*/ 4637110 h 6377905"/>
              <a:gd name="connsiteX5" fmla="*/ 1271948 w 7815081"/>
              <a:gd name="connsiteY5" fmla="*/ 5368630 h 6377905"/>
              <a:gd name="connsiteX6" fmla="*/ 2480988 w 7815081"/>
              <a:gd name="connsiteY6" fmla="*/ 6171270 h 6377905"/>
              <a:gd name="connsiteX7" fmla="*/ 4421548 w 7815081"/>
              <a:gd name="connsiteY7" fmla="*/ 6333830 h 6377905"/>
              <a:gd name="connsiteX8" fmla="*/ 5620428 w 7815081"/>
              <a:gd name="connsiteY8" fmla="*/ 5510870 h 6377905"/>
              <a:gd name="connsiteX9" fmla="*/ 6514508 w 7815081"/>
              <a:gd name="connsiteY9" fmla="*/ 5449910 h 6377905"/>
              <a:gd name="connsiteX10" fmla="*/ 7418748 w 7815081"/>
              <a:gd name="connsiteY10" fmla="*/ 5053670 h 6377905"/>
              <a:gd name="connsiteX11" fmla="*/ 7814988 w 7815081"/>
              <a:gd name="connsiteY11" fmla="*/ 4068150 h 6377905"/>
              <a:gd name="connsiteX12" fmla="*/ 7459388 w 7815081"/>
              <a:gd name="connsiteY12" fmla="*/ 3387430 h 6377905"/>
              <a:gd name="connsiteX13" fmla="*/ 6758348 w 7815081"/>
              <a:gd name="connsiteY13" fmla="*/ 2025990 h 6377905"/>
              <a:gd name="connsiteX14" fmla="*/ 7012348 w 7815081"/>
              <a:gd name="connsiteY14" fmla="*/ 1284310 h 6377905"/>
              <a:gd name="connsiteX15" fmla="*/ 6595788 w 7815081"/>
              <a:gd name="connsiteY15" fmla="*/ 522310 h 6377905"/>
              <a:gd name="connsiteX16" fmla="*/ 5325788 w 7815081"/>
              <a:gd name="connsiteY16" fmla="*/ 105750 h 6377905"/>
              <a:gd name="connsiteX17" fmla="*/ 3791628 w 7815081"/>
              <a:gd name="connsiteY17" fmla="*/ 4150 h 6377905"/>
              <a:gd name="connsiteX18" fmla="*/ 2013628 w 7815081"/>
              <a:gd name="connsiteY18" fmla="*/ 227670 h 6377905"/>
              <a:gd name="connsiteX0" fmla="*/ 2013628 w 7815378"/>
              <a:gd name="connsiteY0" fmla="*/ 227670 h 6377905"/>
              <a:gd name="connsiteX1" fmla="*/ 1586908 w 7815378"/>
              <a:gd name="connsiteY1" fmla="*/ 725510 h 6377905"/>
              <a:gd name="connsiteX2" fmla="*/ 1556428 w 7815378"/>
              <a:gd name="connsiteY2" fmla="*/ 1771990 h 6377905"/>
              <a:gd name="connsiteX3" fmla="*/ 316908 w 7815378"/>
              <a:gd name="connsiteY3" fmla="*/ 3306150 h 6377905"/>
              <a:gd name="connsiteX4" fmla="*/ 62908 w 7815378"/>
              <a:gd name="connsiteY4" fmla="*/ 4637110 h 6377905"/>
              <a:gd name="connsiteX5" fmla="*/ 1271948 w 7815378"/>
              <a:gd name="connsiteY5" fmla="*/ 5368630 h 6377905"/>
              <a:gd name="connsiteX6" fmla="*/ 2480988 w 7815378"/>
              <a:gd name="connsiteY6" fmla="*/ 6171270 h 6377905"/>
              <a:gd name="connsiteX7" fmla="*/ 4421548 w 7815378"/>
              <a:gd name="connsiteY7" fmla="*/ 6333830 h 6377905"/>
              <a:gd name="connsiteX8" fmla="*/ 5620428 w 7815378"/>
              <a:gd name="connsiteY8" fmla="*/ 5510870 h 6377905"/>
              <a:gd name="connsiteX9" fmla="*/ 6514508 w 7815378"/>
              <a:gd name="connsiteY9" fmla="*/ 5449910 h 6377905"/>
              <a:gd name="connsiteX10" fmla="*/ 7418748 w 7815378"/>
              <a:gd name="connsiteY10" fmla="*/ 5053670 h 6377905"/>
              <a:gd name="connsiteX11" fmla="*/ 7814988 w 7815378"/>
              <a:gd name="connsiteY11" fmla="*/ 4068150 h 6377905"/>
              <a:gd name="connsiteX12" fmla="*/ 7357788 w 7815378"/>
              <a:gd name="connsiteY12" fmla="*/ 3367110 h 6377905"/>
              <a:gd name="connsiteX13" fmla="*/ 6758348 w 7815378"/>
              <a:gd name="connsiteY13" fmla="*/ 2025990 h 6377905"/>
              <a:gd name="connsiteX14" fmla="*/ 7012348 w 7815378"/>
              <a:gd name="connsiteY14" fmla="*/ 1284310 h 6377905"/>
              <a:gd name="connsiteX15" fmla="*/ 6595788 w 7815378"/>
              <a:gd name="connsiteY15" fmla="*/ 522310 h 6377905"/>
              <a:gd name="connsiteX16" fmla="*/ 5325788 w 7815378"/>
              <a:gd name="connsiteY16" fmla="*/ 105750 h 6377905"/>
              <a:gd name="connsiteX17" fmla="*/ 3791628 w 7815378"/>
              <a:gd name="connsiteY17" fmla="*/ 4150 h 6377905"/>
              <a:gd name="connsiteX18" fmla="*/ 2013628 w 7815378"/>
              <a:gd name="connsiteY18" fmla="*/ 227670 h 6377905"/>
              <a:gd name="connsiteX0" fmla="*/ 2013628 w 7815378"/>
              <a:gd name="connsiteY0" fmla="*/ 227670 h 6495516"/>
              <a:gd name="connsiteX1" fmla="*/ 1586908 w 7815378"/>
              <a:gd name="connsiteY1" fmla="*/ 725510 h 6495516"/>
              <a:gd name="connsiteX2" fmla="*/ 1556428 w 7815378"/>
              <a:gd name="connsiteY2" fmla="*/ 1771990 h 6495516"/>
              <a:gd name="connsiteX3" fmla="*/ 316908 w 7815378"/>
              <a:gd name="connsiteY3" fmla="*/ 3306150 h 6495516"/>
              <a:gd name="connsiteX4" fmla="*/ 62908 w 7815378"/>
              <a:gd name="connsiteY4" fmla="*/ 4637110 h 6495516"/>
              <a:gd name="connsiteX5" fmla="*/ 1271948 w 7815378"/>
              <a:gd name="connsiteY5" fmla="*/ 5368630 h 6495516"/>
              <a:gd name="connsiteX6" fmla="*/ 2480988 w 7815378"/>
              <a:gd name="connsiteY6" fmla="*/ 6171270 h 6495516"/>
              <a:gd name="connsiteX7" fmla="*/ 4421548 w 7815378"/>
              <a:gd name="connsiteY7" fmla="*/ 6333830 h 6495516"/>
              <a:gd name="connsiteX8" fmla="*/ 6636428 w 7815378"/>
              <a:gd name="connsiteY8" fmla="*/ 6444216 h 6495516"/>
              <a:gd name="connsiteX9" fmla="*/ 6514508 w 7815378"/>
              <a:gd name="connsiteY9" fmla="*/ 5449910 h 6495516"/>
              <a:gd name="connsiteX10" fmla="*/ 7418748 w 7815378"/>
              <a:gd name="connsiteY10" fmla="*/ 5053670 h 6495516"/>
              <a:gd name="connsiteX11" fmla="*/ 7814988 w 7815378"/>
              <a:gd name="connsiteY11" fmla="*/ 4068150 h 6495516"/>
              <a:gd name="connsiteX12" fmla="*/ 7357788 w 7815378"/>
              <a:gd name="connsiteY12" fmla="*/ 3367110 h 6495516"/>
              <a:gd name="connsiteX13" fmla="*/ 6758348 w 7815378"/>
              <a:gd name="connsiteY13" fmla="*/ 2025990 h 6495516"/>
              <a:gd name="connsiteX14" fmla="*/ 7012348 w 7815378"/>
              <a:gd name="connsiteY14" fmla="*/ 1284310 h 6495516"/>
              <a:gd name="connsiteX15" fmla="*/ 6595788 w 7815378"/>
              <a:gd name="connsiteY15" fmla="*/ 522310 h 6495516"/>
              <a:gd name="connsiteX16" fmla="*/ 5325788 w 7815378"/>
              <a:gd name="connsiteY16" fmla="*/ 105750 h 6495516"/>
              <a:gd name="connsiteX17" fmla="*/ 3791628 w 7815378"/>
              <a:gd name="connsiteY17" fmla="*/ 4150 h 6495516"/>
              <a:gd name="connsiteX18" fmla="*/ 2013628 w 7815378"/>
              <a:gd name="connsiteY18" fmla="*/ 227670 h 6495516"/>
              <a:gd name="connsiteX0" fmla="*/ 2013628 w 7815342"/>
              <a:gd name="connsiteY0" fmla="*/ 227670 h 6523780"/>
              <a:gd name="connsiteX1" fmla="*/ 1586908 w 7815342"/>
              <a:gd name="connsiteY1" fmla="*/ 725510 h 6523780"/>
              <a:gd name="connsiteX2" fmla="*/ 1556428 w 7815342"/>
              <a:gd name="connsiteY2" fmla="*/ 1771990 h 6523780"/>
              <a:gd name="connsiteX3" fmla="*/ 316908 w 7815342"/>
              <a:gd name="connsiteY3" fmla="*/ 3306150 h 6523780"/>
              <a:gd name="connsiteX4" fmla="*/ 62908 w 7815342"/>
              <a:gd name="connsiteY4" fmla="*/ 4637110 h 6523780"/>
              <a:gd name="connsiteX5" fmla="*/ 1271948 w 7815342"/>
              <a:gd name="connsiteY5" fmla="*/ 5368630 h 6523780"/>
              <a:gd name="connsiteX6" fmla="*/ 2480988 w 7815342"/>
              <a:gd name="connsiteY6" fmla="*/ 6171270 h 6523780"/>
              <a:gd name="connsiteX7" fmla="*/ 4421548 w 7815342"/>
              <a:gd name="connsiteY7" fmla="*/ 6333830 h 6523780"/>
              <a:gd name="connsiteX8" fmla="*/ 6636428 w 7815342"/>
              <a:gd name="connsiteY8" fmla="*/ 6444216 h 6523780"/>
              <a:gd name="connsiteX9" fmla="*/ 7418748 w 7815342"/>
              <a:gd name="connsiteY9" fmla="*/ 5053670 h 6523780"/>
              <a:gd name="connsiteX10" fmla="*/ 7814988 w 7815342"/>
              <a:gd name="connsiteY10" fmla="*/ 4068150 h 6523780"/>
              <a:gd name="connsiteX11" fmla="*/ 7357788 w 7815342"/>
              <a:gd name="connsiteY11" fmla="*/ 3367110 h 6523780"/>
              <a:gd name="connsiteX12" fmla="*/ 6758348 w 7815342"/>
              <a:gd name="connsiteY12" fmla="*/ 2025990 h 6523780"/>
              <a:gd name="connsiteX13" fmla="*/ 7012348 w 7815342"/>
              <a:gd name="connsiteY13" fmla="*/ 1284310 h 6523780"/>
              <a:gd name="connsiteX14" fmla="*/ 6595788 w 7815342"/>
              <a:gd name="connsiteY14" fmla="*/ 522310 h 6523780"/>
              <a:gd name="connsiteX15" fmla="*/ 5325788 w 7815342"/>
              <a:gd name="connsiteY15" fmla="*/ 105750 h 6523780"/>
              <a:gd name="connsiteX16" fmla="*/ 3791628 w 7815342"/>
              <a:gd name="connsiteY16" fmla="*/ 4150 h 6523780"/>
              <a:gd name="connsiteX17" fmla="*/ 2013628 w 7815342"/>
              <a:gd name="connsiteY17" fmla="*/ 227670 h 6523780"/>
              <a:gd name="connsiteX0" fmla="*/ 2013628 w 7815342"/>
              <a:gd name="connsiteY0" fmla="*/ 227670 h 6523780"/>
              <a:gd name="connsiteX1" fmla="*/ 1586908 w 7815342"/>
              <a:gd name="connsiteY1" fmla="*/ 725510 h 6523780"/>
              <a:gd name="connsiteX2" fmla="*/ 1556428 w 7815342"/>
              <a:gd name="connsiteY2" fmla="*/ 1771990 h 6523780"/>
              <a:gd name="connsiteX3" fmla="*/ 316908 w 7815342"/>
              <a:gd name="connsiteY3" fmla="*/ 3306150 h 6523780"/>
              <a:gd name="connsiteX4" fmla="*/ 62908 w 7815342"/>
              <a:gd name="connsiteY4" fmla="*/ 4637110 h 6523780"/>
              <a:gd name="connsiteX5" fmla="*/ 1271948 w 7815342"/>
              <a:gd name="connsiteY5" fmla="*/ 5368630 h 6523780"/>
              <a:gd name="connsiteX6" fmla="*/ 2480988 w 7815342"/>
              <a:gd name="connsiteY6" fmla="*/ 6171270 h 6523780"/>
              <a:gd name="connsiteX7" fmla="*/ 4421548 w 7815342"/>
              <a:gd name="connsiteY7" fmla="*/ 6333830 h 6523780"/>
              <a:gd name="connsiteX8" fmla="*/ 6636428 w 7815342"/>
              <a:gd name="connsiteY8" fmla="*/ 6444216 h 6523780"/>
              <a:gd name="connsiteX9" fmla="*/ 7418748 w 7815342"/>
              <a:gd name="connsiteY9" fmla="*/ 5053670 h 6523780"/>
              <a:gd name="connsiteX10" fmla="*/ 7814988 w 7815342"/>
              <a:gd name="connsiteY10" fmla="*/ 4441489 h 6523780"/>
              <a:gd name="connsiteX11" fmla="*/ 7357788 w 7815342"/>
              <a:gd name="connsiteY11" fmla="*/ 3367110 h 6523780"/>
              <a:gd name="connsiteX12" fmla="*/ 6758348 w 7815342"/>
              <a:gd name="connsiteY12" fmla="*/ 2025990 h 6523780"/>
              <a:gd name="connsiteX13" fmla="*/ 7012348 w 7815342"/>
              <a:gd name="connsiteY13" fmla="*/ 1284310 h 6523780"/>
              <a:gd name="connsiteX14" fmla="*/ 6595788 w 7815342"/>
              <a:gd name="connsiteY14" fmla="*/ 522310 h 6523780"/>
              <a:gd name="connsiteX15" fmla="*/ 5325788 w 7815342"/>
              <a:gd name="connsiteY15" fmla="*/ 105750 h 6523780"/>
              <a:gd name="connsiteX16" fmla="*/ 3791628 w 7815342"/>
              <a:gd name="connsiteY16" fmla="*/ 4150 h 6523780"/>
              <a:gd name="connsiteX17" fmla="*/ 2013628 w 7815342"/>
              <a:gd name="connsiteY17" fmla="*/ 227670 h 6523780"/>
              <a:gd name="connsiteX0" fmla="*/ 2013628 w 7957458"/>
              <a:gd name="connsiteY0" fmla="*/ 227670 h 6523780"/>
              <a:gd name="connsiteX1" fmla="*/ 1586908 w 7957458"/>
              <a:gd name="connsiteY1" fmla="*/ 725510 h 6523780"/>
              <a:gd name="connsiteX2" fmla="*/ 1556428 w 7957458"/>
              <a:gd name="connsiteY2" fmla="*/ 1771990 h 6523780"/>
              <a:gd name="connsiteX3" fmla="*/ 316908 w 7957458"/>
              <a:gd name="connsiteY3" fmla="*/ 3306150 h 6523780"/>
              <a:gd name="connsiteX4" fmla="*/ 62908 w 7957458"/>
              <a:gd name="connsiteY4" fmla="*/ 4637110 h 6523780"/>
              <a:gd name="connsiteX5" fmla="*/ 1271948 w 7957458"/>
              <a:gd name="connsiteY5" fmla="*/ 5368630 h 6523780"/>
              <a:gd name="connsiteX6" fmla="*/ 2480988 w 7957458"/>
              <a:gd name="connsiteY6" fmla="*/ 6171270 h 6523780"/>
              <a:gd name="connsiteX7" fmla="*/ 4421548 w 7957458"/>
              <a:gd name="connsiteY7" fmla="*/ 6333830 h 6523780"/>
              <a:gd name="connsiteX8" fmla="*/ 6636428 w 7957458"/>
              <a:gd name="connsiteY8" fmla="*/ 6444216 h 6523780"/>
              <a:gd name="connsiteX9" fmla="*/ 7418748 w 7957458"/>
              <a:gd name="connsiteY9" fmla="*/ 5053670 h 6523780"/>
              <a:gd name="connsiteX10" fmla="*/ 7957228 w 7957458"/>
              <a:gd name="connsiteY10" fmla="*/ 4366822 h 6523780"/>
              <a:gd name="connsiteX11" fmla="*/ 7357788 w 7957458"/>
              <a:gd name="connsiteY11" fmla="*/ 3367110 h 6523780"/>
              <a:gd name="connsiteX12" fmla="*/ 6758348 w 7957458"/>
              <a:gd name="connsiteY12" fmla="*/ 2025990 h 6523780"/>
              <a:gd name="connsiteX13" fmla="*/ 7012348 w 7957458"/>
              <a:gd name="connsiteY13" fmla="*/ 1284310 h 6523780"/>
              <a:gd name="connsiteX14" fmla="*/ 6595788 w 7957458"/>
              <a:gd name="connsiteY14" fmla="*/ 522310 h 6523780"/>
              <a:gd name="connsiteX15" fmla="*/ 5325788 w 7957458"/>
              <a:gd name="connsiteY15" fmla="*/ 105750 h 6523780"/>
              <a:gd name="connsiteX16" fmla="*/ 3791628 w 7957458"/>
              <a:gd name="connsiteY16" fmla="*/ 4150 h 6523780"/>
              <a:gd name="connsiteX17" fmla="*/ 2013628 w 7957458"/>
              <a:gd name="connsiteY17" fmla="*/ 227670 h 6523780"/>
              <a:gd name="connsiteX0" fmla="*/ 2013628 w 7855935"/>
              <a:gd name="connsiteY0" fmla="*/ 227670 h 6523780"/>
              <a:gd name="connsiteX1" fmla="*/ 1586908 w 7855935"/>
              <a:gd name="connsiteY1" fmla="*/ 725510 h 6523780"/>
              <a:gd name="connsiteX2" fmla="*/ 1556428 w 7855935"/>
              <a:gd name="connsiteY2" fmla="*/ 1771990 h 6523780"/>
              <a:gd name="connsiteX3" fmla="*/ 316908 w 7855935"/>
              <a:gd name="connsiteY3" fmla="*/ 3306150 h 6523780"/>
              <a:gd name="connsiteX4" fmla="*/ 62908 w 7855935"/>
              <a:gd name="connsiteY4" fmla="*/ 4637110 h 6523780"/>
              <a:gd name="connsiteX5" fmla="*/ 1271948 w 7855935"/>
              <a:gd name="connsiteY5" fmla="*/ 5368630 h 6523780"/>
              <a:gd name="connsiteX6" fmla="*/ 2480988 w 7855935"/>
              <a:gd name="connsiteY6" fmla="*/ 6171270 h 6523780"/>
              <a:gd name="connsiteX7" fmla="*/ 4421548 w 7855935"/>
              <a:gd name="connsiteY7" fmla="*/ 6333830 h 6523780"/>
              <a:gd name="connsiteX8" fmla="*/ 6636428 w 7855935"/>
              <a:gd name="connsiteY8" fmla="*/ 6444216 h 6523780"/>
              <a:gd name="connsiteX9" fmla="*/ 7418748 w 7855935"/>
              <a:gd name="connsiteY9" fmla="*/ 5053670 h 6523780"/>
              <a:gd name="connsiteX10" fmla="*/ 7855628 w 7855935"/>
              <a:gd name="connsiteY10" fmla="*/ 4282821 h 6523780"/>
              <a:gd name="connsiteX11" fmla="*/ 7357788 w 7855935"/>
              <a:gd name="connsiteY11" fmla="*/ 3367110 h 6523780"/>
              <a:gd name="connsiteX12" fmla="*/ 6758348 w 7855935"/>
              <a:gd name="connsiteY12" fmla="*/ 2025990 h 6523780"/>
              <a:gd name="connsiteX13" fmla="*/ 7012348 w 7855935"/>
              <a:gd name="connsiteY13" fmla="*/ 1284310 h 6523780"/>
              <a:gd name="connsiteX14" fmla="*/ 6595788 w 7855935"/>
              <a:gd name="connsiteY14" fmla="*/ 522310 h 6523780"/>
              <a:gd name="connsiteX15" fmla="*/ 5325788 w 7855935"/>
              <a:gd name="connsiteY15" fmla="*/ 105750 h 6523780"/>
              <a:gd name="connsiteX16" fmla="*/ 3791628 w 7855935"/>
              <a:gd name="connsiteY16" fmla="*/ 4150 h 6523780"/>
              <a:gd name="connsiteX17" fmla="*/ 2013628 w 7855935"/>
              <a:gd name="connsiteY17" fmla="*/ 227670 h 6523780"/>
              <a:gd name="connsiteX0" fmla="*/ 2013628 w 7857416"/>
              <a:gd name="connsiteY0" fmla="*/ 227670 h 6519751"/>
              <a:gd name="connsiteX1" fmla="*/ 1586908 w 7857416"/>
              <a:gd name="connsiteY1" fmla="*/ 725510 h 6519751"/>
              <a:gd name="connsiteX2" fmla="*/ 1556428 w 7857416"/>
              <a:gd name="connsiteY2" fmla="*/ 1771990 h 6519751"/>
              <a:gd name="connsiteX3" fmla="*/ 316908 w 7857416"/>
              <a:gd name="connsiteY3" fmla="*/ 3306150 h 6519751"/>
              <a:gd name="connsiteX4" fmla="*/ 62908 w 7857416"/>
              <a:gd name="connsiteY4" fmla="*/ 4637110 h 6519751"/>
              <a:gd name="connsiteX5" fmla="*/ 1271948 w 7857416"/>
              <a:gd name="connsiteY5" fmla="*/ 5368630 h 6519751"/>
              <a:gd name="connsiteX6" fmla="*/ 2480988 w 7857416"/>
              <a:gd name="connsiteY6" fmla="*/ 6171270 h 6519751"/>
              <a:gd name="connsiteX7" fmla="*/ 4421548 w 7857416"/>
              <a:gd name="connsiteY7" fmla="*/ 6333830 h 6519751"/>
              <a:gd name="connsiteX8" fmla="*/ 6636428 w 7857416"/>
              <a:gd name="connsiteY8" fmla="*/ 6444216 h 6519751"/>
              <a:gd name="connsiteX9" fmla="*/ 7489868 w 7857416"/>
              <a:gd name="connsiteY9" fmla="*/ 5109671 h 6519751"/>
              <a:gd name="connsiteX10" fmla="*/ 7855628 w 7857416"/>
              <a:gd name="connsiteY10" fmla="*/ 4282821 h 6519751"/>
              <a:gd name="connsiteX11" fmla="*/ 7357788 w 7857416"/>
              <a:gd name="connsiteY11" fmla="*/ 3367110 h 6519751"/>
              <a:gd name="connsiteX12" fmla="*/ 6758348 w 7857416"/>
              <a:gd name="connsiteY12" fmla="*/ 2025990 h 6519751"/>
              <a:gd name="connsiteX13" fmla="*/ 7012348 w 7857416"/>
              <a:gd name="connsiteY13" fmla="*/ 1284310 h 6519751"/>
              <a:gd name="connsiteX14" fmla="*/ 6595788 w 7857416"/>
              <a:gd name="connsiteY14" fmla="*/ 522310 h 6519751"/>
              <a:gd name="connsiteX15" fmla="*/ 5325788 w 7857416"/>
              <a:gd name="connsiteY15" fmla="*/ 105750 h 6519751"/>
              <a:gd name="connsiteX16" fmla="*/ 3791628 w 7857416"/>
              <a:gd name="connsiteY16" fmla="*/ 4150 h 6519751"/>
              <a:gd name="connsiteX17" fmla="*/ 2013628 w 7857416"/>
              <a:gd name="connsiteY17" fmla="*/ 227670 h 6519751"/>
              <a:gd name="connsiteX0" fmla="*/ 2013628 w 7857416"/>
              <a:gd name="connsiteY0" fmla="*/ 227670 h 6535032"/>
              <a:gd name="connsiteX1" fmla="*/ 1586908 w 7857416"/>
              <a:gd name="connsiteY1" fmla="*/ 725510 h 6535032"/>
              <a:gd name="connsiteX2" fmla="*/ 1556428 w 7857416"/>
              <a:gd name="connsiteY2" fmla="*/ 1771990 h 6535032"/>
              <a:gd name="connsiteX3" fmla="*/ 316908 w 7857416"/>
              <a:gd name="connsiteY3" fmla="*/ 3306150 h 6535032"/>
              <a:gd name="connsiteX4" fmla="*/ 62908 w 7857416"/>
              <a:gd name="connsiteY4" fmla="*/ 4637110 h 6535032"/>
              <a:gd name="connsiteX5" fmla="*/ 1271948 w 7857416"/>
              <a:gd name="connsiteY5" fmla="*/ 5368630 h 6535032"/>
              <a:gd name="connsiteX6" fmla="*/ 2013628 w 7857416"/>
              <a:gd name="connsiteY6" fmla="*/ 6488608 h 6535032"/>
              <a:gd name="connsiteX7" fmla="*/ 4421548 w 7857416"/>
              <a:gd name="connsiteY7" fmla="*/ 6333830 h 6535032"/>
              <a:gd name="connsiteX8" fmla="*/ 6636428 w 7857416"/>
              <a:gd name="connsiteY8" fmla="*/ 6444216 h 6535032"/>
              <a:gd name="connsiteX9" fmla="*/ 7489868 w 7857416"/>
              <a:gd name="connsiteY9" fmla="*/ 5109671 h 6535032"/>
              <a:gd name="connsiteX10" fmla="*/ 7855628 w 7857416"/>
              <a:gd name="connsiteY10" fmla="*/ 4282821 h 6535032"/>
              <a:gd name="connsiteX11" fmla="*/ 7357788 w 7857416"/>
              <a:gd name="connsiteY11" fmla="*/ 3367110 h 6535032"/>
              <a:gd name="connsiteX12" fmla="*/ 6758348 w 7857416"/>
              <a:gd name="connsiteY12" fmla="*/ 2025990 h 6535032"/>
              <a:gd name="connsiteX13" fmla="*/ 7012348 w 7857416"/>
              <a:gd name="connsiteY13" fmla="*/ 1284310 h 6535032"/>
              <a:gd name="connsiteX14" fmla="*/ 6595788 w 7857416"/>
              <a:gd name="connsiteY14" fmla="*/ 522310 h 6535032"/>
              <a:gd name="connsiteX15" fmla="*/ 5325788 w 7857416"/>
              <a:gd name="connsiteY15" fmla="*/ 105750 h 6535032"/>
              <a:gd name="connsiteX16" fmla="*/ 3791628 w 7857416"/>
              <a:gd name="connsiteY16" fmla="*/ 4150 h 6535032"/>
              <a:gd name="connsiteX17" fmla="*/ 2013628 w 7857416"/>
              <a:gd name="connsiteY17" fmla="*/ 227670 h 6535032"/>
              <a:gd name="connsiteX0" fmla="*/ 2013628 w 7857416"/>
              <a:gd name="connsiteY0" fmla="*/ 227670 h 6800964"/>
              <a:gd name="connsiteX1" fmla="*/ 1586908 w 7857416"/>
              <a:gd name="connsiteY1" fmla="*/ 725510 h 6800964"/>
              <a:gd name="connsiteX2" fmla="*/ 1556428 w 7857416"/>
              <a:gd name="connsiteY2" fmla="*/ 1771990 h 6800964"/>
              <a:gd name="connsiteX3" fmla="*/ 316908 w 7857416"/>
              <a:gd name="connsiteY3" fmla="*/ 3306150 h 6800964"/>
              <a:gd name="connsiteX4" fmla="*/ 62908 w 7857416"/>
              <a:gd name="connsiteY4" fmla="*/ 4637110 h 6800964"/>
              <a:gd name="connsiteX5" fmla="*/ 1271948 w 7857416"/>
              <a:gd name="connsiteY5" fmla="*/ 5368630 h 6800964"/>
              <a:gd name="connsiteX6" fmla="*/ 2013628 w 7857416"/>
              <a:gd name="connsiteY6" fmla="*/ 6488608 h 6800964"/>
              <a:gd name="connsiteX7" fmla="*/ 4421548 w 7857416"/>
              <a:gd name="connsiteY7" fmla="*/ 6800503 h 6800964"/>
              <a:gd name="connsiteX8" fmla="*/ 6636428 w 7857416"/>
              <a:gd name="connsiteY8" fmla="*/ 6444216 h 6800964"/>
              <a:gd name="connsiteX9" fmla="*/ 7489868 w 7857416"/>
              <a:gd name="connsiteY9" fmla="*/ 5109671 h 6800964"/>
              <a:gd name="connsiteX10" fmla="*/ 7855628 w 7857416"/>
              <a:gd name="connsiteY10" fmla="*/ 4282821 h 6800964"/>
              <a:gd name="connsiteX11" fmla="*/ 7357788 w 7857416"/>
              <a:gd name="connsiteY11" fmla="*/ 3367110 h 6800964"/>
              <a:gd name="connsiteX12" fmla="*/ 6758348 w 7857416"/>
              <a:gd name="connsiteY12" fmla="*/ 2025990 h 6800964"/>
              <a:gd name="connsiteX13" fmla="*/ 7012348 w 7857416"/>
              <a:gd name="connsiteY13" fmla="*/ 1284310 h 6800964"/>
              <a:gd name="connsiteX14" fmla="*/ 6595788 w 7857416"/>
              <a:gd name="connsiteY14" fmla="*/ 522310 h 6800964"/>
              <a:gd name="connsiteX15" fmla="*/ 5325788 w 7857416"/>
              <a:gd name="connsiteY15" fmla="*/ 105750 h 6800964"/>
              <a:gd name="connsiteX16" fmla="*/ 3791628 w 7857416"/>
              <a:gd name="connsiteY16" fmla="*/ 4150 h 6800964"/>
              <a:gd name="connsiteX17" fmla="*/ 2013628 w 7857416"/>
              <a:gd name="connsiteY17" fmla="*/ 227670 h 6800964"/>
              <a:gd name="connsiteX0" fmla="*/ 2013628 w 7857416"/>
              <a:gd name="connsiteY0" fmla="*/ 227670 h 6621438"/>
              <a:gd name="connsiteX1" fmla="*/ 1586908 w 7857416"/>
              <a:gd name="connsiteY1" fmla="*/ 725510 h 6621438"/>
              <a:gd name="connsiteX2" fmla="*/ 1556428 w 7857416"/>
              <a:gd name="connsiteY2" fmla="*/ 1771990 h 6621438"/>
              <a:gd name="connsiteX3" fmla="*/ 316908 w 7857416"/>
              <a:gd name="connsiteY3" fmla="*/ 3306150 h 6621438"/>
              <a:gd name="connsiteX4" fmla="*/ 62908 w 7857416"/>
              <a:gd name="connsiteY4" fmla="*/ 4637110 h 6621438"/>
              <a:gd name="connsiteX5" fmla="*/ 1271948 w 7857416"/>
              <a:gd name="connsiteY5" fmla="*/ 5368630 h 6621438"/>
              <a:gd name="connsiteX6" fmla="*/ 2013628 w 7857416"/>
              <a:gd name="connsiteY6" fmla="*/ 6488608 h 6621438"/>
              <a:gd name="connsiteX7" fmla="*/ 4431708 w 7857416"/>
              <a:gd name="connsiteY7" fmla="*/ 6595167 h 6621438"/>
              <a:gd name="connsiteX8" fmla="*/ 6636428 w 7857416"/>
              <a:gd name="connsiteY8" fmla="*/ 6444216 h 6621438"/>
              <a:gd name="connsiteX9" fmla="*/ 7489868 w 7857416"/>
              <a:gd name="connsiteY9" fmla="*/ 5109671 h 6621438"/>
              <a:gd name="connsiteX10" fmla="*/ 7855628 w 7857416"/>
              <a:gd name="connsiteY10" fmla="*/ 4282821 h 6621438"/>
              <a:gd name="connsiteX11" fmla="*/ 7357788 w 7857416"/>
              <a:gd name="connsiteY11" fmla="*/ 3367110 h 6621438"/>
              <a:gd name="connsiteX12" fmla="*/ 6758348 w 7857416"/>
              <a:gd name="connsiteY12" fmla="*/ 2025990 h 6621438"/>
              <a:gd name="connsiteX13" fmla="*/ 7012348 w 7857416"/>
              <a:gd name="connsiteY13" fmla="*/ 1284310 h 6621438"/>
              <a:gd name="connsiteX14" fmla="*/ 6595788 w 7857416"/>
              <a:gd name="connsiteY14" fmla="*/ 522310 h 6621438"/>
              <a:gd name="connsiteX15" fmla="*/ 5325788 w 7857416"/>
              <a:gd name="connsiteY15" fmla="*/ 105750 h 6621438"/>
              <a:gd name="connsiteX16" fmla="*/ 3791628 w 7857416"/>
              <a:gd name="connsiteY16" fmla="*/ 4150 h 6621438"/>
              <a:gd name="connsiteX17" fmla="*/ 2013628 w 7857416"/>
              <a:gd name="connsiteY17" fmla="*/ 227670 h 6621438"/>
              <a:gd name="connsiteX0" fmla="*/ 2013628 w 7857416"/>
              <a:gd name="connsiteY0" fmla="*/ 227670 h 6625677"/>
              <a:gd name="connsiteX1" fmla="*/ 1586908 w 7857416"/>
              <a:gd name="connsiteY1" fmla="*/ 725510 h 6625677"/>
              <a:gd name="connsiteX2" fmla="*/ 1556428 w 7857416"/>
              <a:gd name="connsiteY2" fmla="*/ 1771990 h 6625677"/>
              <a:gd name="connsiteX3" fmla="*/ 316908 w 7857416"/>
              <a:gd name="connsiteY3" fmla="*/ 3306150 h 6625677"/>
              <a:gd name="connsiteX4" fmla="*/ 62908 w 7857416"/>
              <a:gd name="connsiteY4" fmla="*/ 4637110 h 6625677"/>
              <a:gd name="connsiteX5" fmla="*/ 1271948 w 7857416"/>
              <a:gd name="connsiteY5" fmla="*/ 5368630 h 6625677"/>
              <a:gd name="connsiteX6" fmla="*/ 2135548 w 7857416"/>
              <a:gd name="connsiteY6" fmla="*/ 6273939 h 6625677"/>
              <a:gd name="connsiteX7" fmla="*/ 4431708 w 7857416"/>
              <a:gd name="connsiteY7" fmla="*/ 6595167 h 6625677"/>
              <a:gd name="connsiteX8" fmla="*/ 6636428 w 7857416"/>
              <a:gd name="connsiteY8" fmla="*/ 6444216 h 6625677"/>
              <a:gd name="connsiteX9" fmla="*/ 7489868 w 7857416"/>
              <a:gd name="connsiteY9" fmla="*/ 5109671 h 6625677"/>
              <a:gd name="connsiteX10" fmla="*/ 7855628 w 7857416"/>
              <a:gd name="connsiteY10" fmla="*/ 4282821 h 6625677"/>
              <a:gd name="connsiteX11" fmla="*/ 7357788 w 7857416"/>
              <a:gd name="connsiteY11" fmla="*/ 3367110 h 6625677"/>
              <a:gd name="connsiteX12" fmla="*/ 6758348 w 7857416"/>
              <a:gd name="connsiteY12" fmla="*/ 2025990 h 6625677"/>
              <a:gd name="connsiteX13" fmla="*/ 7012348 w 7857416"/>
              <a:gd name="connsiteY13" fmla="*/ 1284310 h 6625677"/>
              <a:gd name="connsiteX14" fmla="*/ 6595788 w 7857416"/>
              <a:gd name="connsiteY14" fmla="*/ 522310 h 6625677"/>
              <a:gd name="connsiteX15" fmla="*/ 5325788 w 7857416"/>
              <a:gd name="connsiteY15" fmla="*/ 105750 h 6625677"/>
              <a:gd name="connsiteX16" fmla="*/ 3791628 w 7857416"/>
              <a:gd name="connsiteY16" fmla="*/ 4150 h 6625677"/>
              <a:gd name="connsiteX17" fmla="*/ 2013628 w 7857416"/>
              <a:gd name="connsiteY17" fmla="*/ 227670 h 6625677"/>
              <a:gd name="connsiteX0" fmla="*/ 2013628 w 7857334"/>
              <a:gd name="connsiteY0" fmla="*/ 227670 h 6600296"/>
              <a:gd name="connsiteX1" fmla="*/ 1586908 w 7857334"/>
              <a:gd name="connsiteY1" fmla="*/ 725510 h 6600296"/>
              <a:gd name="connsiteX2" fmla="*/ 1556428 w 7857334"/>
              <a:gd name="connsiteY2" fmla="*/ 1771990 h 6600296"/>
              <a:gd name="connsiteX3" fmla="*/ 316908 w 7857334"/>
              <a:gd name="connsiteY3" fmla="*/ 3306150 h 6600296"/>
              <a:gd name="connsiteX4" fmla="*/ 62908 w 7857334"/>
              <a:gd name="connsiteY4" fmla="*/ 4637110 h 6600296"/>
              <a:gd name="connsiteX5" fmla="*/ 1271948 w 7857334"/>
              <a:gd name="connsiteY5" fmla="*/ 5368630 h 6600296"/>
              <a:gd name="connsiteX6" fmla="*/ 2135548 w 7857334"/>
              <a:gd name="connsiteY6" fmla="*/ 6273939 h 6600296"/>
              <a:gd name="connsiteX7" fmla="*/ 4431708 w 7857334"/>
              <a:gd name="connsiteY7" fmla="*/ 6595167 h 6600296"/>
              <a:gd name="connsiteX8" fmla="*/ 6697388 w 7857334"/>
              <a:gd name="connsiteY8" fmla="*/ 6061545 h 6600296"/>
              <a:gd name="connsiteX9" fmla="*/ 7489868 w 7857334"/>
              <a:gd name="connsiteY9" fmla="*/ 5109671 h 6600296"/>
              <a:gd name="connsiteX10" fmla="*/ 7855628 w 7857334"/>
              <a:gd name="connsiteY10" fmla="*/ 4282821 h 6600296"/>
              <a:gd name="connsiteX11" fmla="*/ 7357788 w 7857334"/>
              <a:gd name="connsiteY11" fmla="*/ 3367110 h 6600296"/>
              <a:gd name="connsiteX12" fmla="*/ 6758348 w 7857334"/>
              <a:gd name="connsiteY12" fmla="*/ 2025990 h 6600296"/>
              <a:gd name="connsiteX13" fmla="*/ 7012348 w 7857334"/>
              <a:gd name="connsiteY13" fmla="*/ 1284310 h 6600296"/>
              <a:gd name="connsiteX14" fmla="*/ 6595788 w 7857334"/>
              <a:gd name="connsiteY14" fmla="*/ 522310 h 6600296"/>
              <a:gd name="connsiteX15" fmla="*/ 5325788 w 7857334"/>
              <a:gd name="connsiteY15" fmla="*/ 105750 h 6600296"/>
              <a:gd name="connsiteX16" fmla="*/ 3791628 w 7857334"/>
              <a:gd name="connsiteY16" fmla="*/ 4150 h 6600296"/>
              <a:gd name="connsiteX17" fmla="*/ 2013628 w 7857334"/>
              <a:gd name="connsiteY17" fmla="*/ 227670 h 6600296"/>
              <a:gd name="connsiteX0" fmla="*/ 2013628 w 7857334"/>
              <a:gd name="connsiteY0" fmla="*/ 227670 h 6600296"/>
              <a:gd name="connsiteX1" fmla="*/ 1586908 w 7857334"/>
              <a:gd name="connsiteY1" fmla="*/ 725510 h 6600296"/>
              <a:gd name="connsiteX2" fmla="*/ 1556428 w 7857334"/>
              <a:gd name="connsiteY2" fmla="*/ 1771990 h 6600296"/>
              <a:gd name="connsiteX3" fmla="*/ 316908 w 7857334"/>
              <a:gd name="connsiteY3" fmla="*/ 3306150 h 6600296"/>
              <a:gd name="connsiteX4" fmla="*/ 62908 w 7857334"/>
              <a:gd name="connsiteY4" fmla="*/ 4637110 h 6600296"/>
              <a:gd name="connsiteX5" fmla="*/ 1271948 w 7857334"/>
              <a:gd name="connsiteY5" fmla="*/ 5368630 h 6600296"/>
              <a:gd name="connsiteX6" fmla="*/ 2135548 w 7857334"/>
              <a:gd name="connsiteY6" fmla="*/ 6273939 h 6600296"/>
              <a:gd name="connsiteX7" fmla="*/ 4431708 w 7857334"/>
              <a:gd name="connsiteY7" fmla="*/ 6595167 h 6600296"/>
              <a:gd name="connsiteX8" fmla="*/ 6697388 w 7857334"/>
              <a:gd name="connsiteY8" fmla="*/ 6061545 h 6600296"/>
              <a:gd name="connsiteX9" fmla="*/ 7489868 w 7857334"/>
              <a:gd name="connsiteY9" fmla="*/ 5109671 h 6600296"/>
              <a:gd name="connsiteX10" fmla="*/ 7855628 w 7857334"/>
              <a:gd name="connsiteY10" fmla="*/ 4282821 h 6600296"/>
              <a:gd name="connsiteX11" fmla="*/ 7357788 w 7857334"/>
              <a:gd name="connsiteY11" fmla="*/ 3367110 h 6600296"/>
              <a:gd name="connsiteX12" fmla="*/ 6758348 w 7857334"/>
              <a:gd name="connsiteY12" fmla="*/ 2025990 h 6600296"/>
              <a:gd name="connsiteX13" fmla="*/ 7012348 w 7857334"/>
              <a:gd name="connsiteY13" fmla="*/ 1284310 h 6600296"/>
              <a:gd name="connsiteX14" fmla="*/ 6595788 w 7857334"/>
              <a:gd name="connsiteY14" fmla="*/ 522310 h 6600296"/>
              <a:gd name="connsiteX15" fmla="*/ 5325788 w 7857334"/>
              <a:gd name="connsiteY15" fmla="*/ 105750 h 6600296"/>
              <a:gd name="connsiteX16" fmla="*/ 3791628 w 7857334"/>
              <a:gd name="connsiteY16" fmla="*/ 4150 h 6600296"/>
              <a:gd name="connsiteX17" fmla="*/ 2013628 w 7857334"/>
              <a:gd name="connsiteY17" fmla="*/ 227670 h 6600296"/>
              <a:gd name="connsiteX0" fmla="*/ 2013628 w 7857571"/>
              <a:gd name="connsiteY0" fmla="*/ 227670 h 6604824"/>
              <a:gd name="connsiteX1" fmla="*/ 1586908 w 7857571"/>
              <a:gd name="connsiteY1" fmla="*/ 725510 h 6604824"/>
              <a:gd name="connsiteX2" fmla="*/ 1556428 w 7857571"/>
              <a:gd name="connsiteY2" fmla="*/ 1771990 h 6604824"/>
              <a:gd name="connsiteX3" fmla="*/ 316908 w 7857571"/>
              <a:gd name="connsiteY3" fmla="*/ 3306150 h 6604824"/>
              <a:gd name="connsiteX4" fmla="*/ 62908 w 7857571"/>
              <a:gd name="connsiteY4" fmla="*/ 4637110 h 6604824"/>
              <a:gd name="connsiteX5" fmla="*/ 1271948 w 7857571"/>
              <a:gd name="connsiteY5" fmla="*/ 5368630 h 6604824"/>
              <a:gd name="connsiteX6" fmla="*/ 2135548 w 7857571"/>
              <a:gd name="connsiteY6" fmla="*/ 6273939 h 6604824"/>
              <a:gd name="connsiteX7" fmla="*/ 4431708 w 7857571"/>
              <a:gd name="connsiteY7" fmla="*/ 6595167 h 6604824"/>
              <a:gd name="connsiteX8" fmla="*/ 6534828 w 7857571"/>
              <a:gd name="connsiteY8" fmla="*/ 5958877 h 6604824"/>
              <a:gd name="connsiteX9" fmla="*/ 7489868 w 7857571"/>
              <a:gd name="connsiteY9" fmla="*/ 5109671 h 6604824"/>
              <a:gd name="connsiteX10" fmla="*/ 7855628 w 7857571"/>
              <a:gd name="connsiteY10" fmla="*/ 4282821 h 6604824"/>
              <a:gd name="connsiteX11" fmla="*/ 7357788 w 7857571"/>
              <a:gd name="connsiteY11" fmla="*/ 3367110 h 6604824"/>
              <a:gd name="connsiteX12" fmla="*/ 6758348 w 7857571"/>
              <a:gd name="connsiteY12" fmla="*/ 2025990 h 6604824"/>
              <a:gd name="connsiteX13" fmla="*/ 7012348 w 7857571"/>
              <a:gd name="connsiteY13" fmla="*/ 1284310 h 6604824"/>
              <a:gd name="connsiteX14" fmla="*/ 6595788 w 7857571"/>
              <a:gd name="connsiteY14" fmla="*/ 522310 h 6604824"/>
              <a:gd name="connsiteX15" fmla="*/ 5325788 w 7857571"/>
              <a:gd name="connsiteY15" fmla="*/ 105750 h 6604824"/>
              <a:gd name="connsiteX16" fmla="*/ 3791628 w 7857571"/>
              <a:gd name="connsiteY16" fmla="*/ 4150 h 6604824"/>
              <a:gd name="connsiteX17" fmla="*/ 2013628 w 7857571"/>
              <a:gd name="connsiteY17" fmla="*/ 227670 h 6604824"/>
              <a:gd name="connsiteX0" fmla="*/ 2013628 w 7855660"/>
              <a:gd name="connsiteY0" fmla="*/ 227670 h 6604824"/>
              <a:gd name="connsiteX1" fmla="*/ 1586908 w 7855660"/>
              <a:gd name="connsiteY1" fmla="*/ 725510 h 6604824"/>
              <a:gd name="connsiteX2" fmla="*/ 1556428 w 7855660"/>
              <a:gd name="connsiteY2" fmla="*/ 1771990 h 6604824"/>
              <a:gd name="connsiteX3" fmla="*/ 316908 w 7855660"/>
              <a:gd name="connsiteY3" fmla="*/ 3306150 h 6604824"/>
              <a:gd name="connsiteX4" fmla="*/ 62908 w 7855660"/>
              <a:gd name="connsiteY4" fmla="*/ 4637110 h 6604824"/>
              <a:gd name="connsiteX5" fmla="*/ 1271948 w 7855660"/>
              <a:gd name="connsiteY5" fmla="*/ 5368630 h 6604824"/>
              <a:gd name="connsiteX6" fmla="*/ 2135548 w 7855660"/>
              <a:gd name="connsiteY6" fmla="*/ 6273939 h 6604824"/>
              <a:gd name="connsiteX7" fmla="*/ 4431708 w 7855660"/>
              <a:gd name="connsiteY7" fmla="*/ 6595167 h 6604824"/>
              <a:gd name="connsiteX8" fmla="*/ 6534828 w 7855660"/>
              <a:gd name="connsiteY8" fmla="*/ 5958877 h 6604824"/>
              <a:gd name="connsiteX9" fmla="*/ 7378108 w 7855660"/>
              <a:gd name="connsiteY9" fmla="*/ 5053670 h 6604824"/>
              <a:gd name="connsiteX10" fmla="*/ 7855628 w 7855660"/>
              <a:gd name="connsiteY10" fmla="*/ 4282821 h 6604824"/>
              <a:gd name="connsiteX11" fmla="*/ 7357788 w 7855660"/>
              <a:gd name="connsiteY11" fmla="*/ 3367110 h 6604824"/>
              <a:gd name="connsiteX12" fmla="*/ 6758348 w 7855660"/>
              <a:gd name="connsiteY12" fmla="*/ 2025990 h 6604824"/>
              <a:gd name="connsiteX13" fmla="*/ 7012348 w 7855660"/>
              <a:gd name="connsiteY13" fmla="*/ 1284310 h 6604824"/>
              <a:gd name="connsiteX14" fmla="*/ 6595788 w 7855660"/>
              <a:gd name="connsiteY14" fmla="*/ 522310 h 6604824"/>
              <a:gd name="connsiteX15" fmla="*/ 5325788 w 7855660"/>
              <a:gd name="connsiteY15" fmla="*/ 105750 h 6604824"/>
              <a:gd name="connsiteX16" fmla="*/ 3791628 w 7855660"/>
              <a:gd name="connsiteY16" fmla="*/ 4150 h 6604824"/>
              <a:gd name="connsiteX17" fmla="*/ 2013628 w 7855660"/>
              <a:gd name="connsiteY17" fmla="*/ 227670 h 6604824"/>
              <a:gd name="connsiteX0" fmla="*/ 2013628 w 7845501"/>
              <a:gd name="connsiteY0" fmla="*/ 227670 h 6604824"/>
              <a:gd name="connsiteX1" fmla="*/ 1586908 w 7845501"/>
              <a:gd name="connsiteY1" fmla="*/ 725510 h 6604824"/>
              <a:gd name="connsiteX2" fmla="*/ 1556428 w 7845501"/>
              <a:gd name="connsiteY2" fmla="*/ 1771990 h 6604824"/>
              <a:gd name="connsiteX3" fmla="*/ 316908 w 7845501"/>
              <a:gd name="connsiteY3" fmla="*/ 3306150 h 6604824"/>
              <a:gd name="connsiteX4" fmla="*/ 62908 w 7845501"/>
              <a:gd name="connsiteY4" fmla="*/ 4637110 h 6604824"/>
              <a:gd name="connsiteX5" fmla="*/ 1271948 w 7845501"/>
              <a:gd name="connsiteY5" fmla="*/ 5368630 h 6604824"/>
              <a:gd name="connsiteX6" fmla="*/ 2135548 w 7845501"/>
              <a:gd name="connsiteY6" fmla="*/ 6273939 h 6604824"/>
              <a:gd name="connsiteX7" fmla="*/ 4431708 w 7845501"/>
              <a:gd name="connsiteY7" fmla="*/ 6595167 h 6604824"/>
              <a:gd name="connsiteX8" fmla="*/ 6534828 w 7845501"/>
              <a:gd name="connsiteY8" fmla="*/ 5958877 h 6604824"/>
              <a:gd name="connsiteX9" fmla="*/ 7378108 w 7845501"/>
              <a:gd name="connsiteY9" fmla="*/ 5053670 h 6604824"/>
              <a:gd name="connsiteX10" fmla="*/ 7845468 w 7845501"/>
              <a:gd name="connsiteY10" fmla="*/ 4320155 h 6604824"/>
              <a:gd name="connsiteX11" fmla="*/ 7357788 w 7845501"/>
              <a:gd name="connsiteY11" fmla="*/ 3367110 h 6604824"/>
              <a:gd name="connsiteX12" fmla="*/ 6758348 w 7845501"/>
              <a:gd name="connsiteY12" fmla="*/ 2025990 h 6604824"/>
              <a:gd name="connsiteX13" fmla="*/ 7012348 w 7845501"/>
              <a:gd name="connsiteY13" fmla="*/ 1284310 h 6604824"/>
              <a:gd name="connsiteX14" fmla="*/ 6595788 w 7845501"/>
              <a:gd name="connsiteY14" fmla="*/ 522310 h 6604824"/>
              <a:gd name="connsiteX15" fmla="*/ 5325788 w 7845501"/>
              <a:gd name="connsiteY15" fmla="*/ 105750 h 6604824"/>
              <a:gd name="connsiteX16" fmla="*/ 3791628 w 7845501"/>
              <a:gd name="connsiteY16" fmla="*/ 4150 h 6604824"/>
              <a:gd name="connsiteX17" fmla="*/ 2013628 w 7845501"/>
              <a:gd name="connsiteY17" fmla="*/ 227670 h 6604824"/>
              <a:gd name="connsiteX0" fmla="*/ 2013628 w 7845501"/>
              <a:gd name="connsiteY0" fmla="*/ 227670 h 6482695"/>
              <a:gd name="connsiteX1" fmla="*/ 1586908 w 7845501"/>
              <a:gd name="connsiteY1" fmla="*/ 725510 h 6482695"/>
              <a:gd name="connsiteX2" fmla="*/ 1556428 w 7845501"/>
              <a:gd name="connsiteY2" fmla="*/ 1771990 h 6482695"/>
              <a:gd name="connsiteX3" fmla="*/ 316908 w 7845501"/>
              <a:gd name="connsiteY3" fmla="*/ 3306150 h 6482695"/>
              <a:gd name="connsiteX4" fmla="*/ 62908 w 7845501"/>
              <a:gd name="connsiteY4" fmla="*/ 4637110 h 6482695"/>
              <a:gd name="connsiteX5" fmla="*/ 1271948 w 7845501"/>
              <a:gd name="connsiteY5" fmla="*/ 5368630 h 6482695"/>
              <a:gd name="connsiteX6" fmla="*/ 2135548 w 7845501"/>
              <a:gd name="connsiteY6" fmla="*/ 6273939 h 6482695"/>
              <a:gd name="connsiteX7" fmla="*/ 4441868 w 7845501"/>
              <a:gd name="connsiteY7" fmla="*/ 6464499 h 6482695"/>
              <a:gd name="connsiteX8" fmla="*/ 6534828 w 7845501"/>
              <a:gd name="connsiteY8" fmla="*/ 5958877 h 6482695"/>
              <a:gd name="connsiteX9" fmla="*/ 7378108 w 7845501"/>
              <a:gd name="connsiteY9" fmla="*/ 5053670 h 6482695"/>
              <a:gd name="connsiteX10" fmla="*/ 7845468 w 7845501"/>
              <a:gd name="connsiteY10" fmla="*/ 4320155 h 6482695"/>
              <a:gd name="connsiteX11" fmla="*/ 7357788 w 7845501"/>
              <a:gd name="connsiteY11" fmla="*/ 3367110 h 6482695"/>
              <a:gd name="connsiteX12" fmla="*/ 6758348 w 7845501"/>
              <a:gd name="connsiteY12" fmla="*/ 2025990 h 6482695"/>
              <a:gd name="connsiteX13" fmla="*/ 7012348 w 7845501"/>
              <a:gd name="connsiteY13" fmla="*/ 1284310 h 6482695"/>
              <a:gd name="connsiteX14" fmla="*/ 6595788 w 7845501"/>
              <a:gd name="connsiteY14" fmla="*/ 522310 h 6482695"/>
              <a:gd name="connsiteX15" fmla="*/ 5325788 w 7845501"/>
              <a:gd name="connsiteY15" fmla="*/ 105750 h 6482695"/>
              <a:gd name="connsiteX16" fmla="*/ 3791628 w 7845501"/>
              <a:gd name="connsiteY16" fmla="*/ 4150 h 6482695"/>
              <a:gd name="connsiteX17" fmla="*/ 2013628 w 7845501"/>
              <a:gd name="connsiteY17" fmla="*/ 227670 h 6482695"/>
              <a:gd name="connsiteX0" fmla="*/ 2013628 w 7845510"/>
              <a:gd name="connsiteY0" fmla="*/ 227670 h 6495035"/>
              <a:gd name="connsiteX1" fmla="*/ 1586908 w 7845510"/>
              <a:gd name="connsiteY1" fmla="*/ 725510 h 6495035"/>
              <a:gd name="connsiteX2" fmla="*/ 1556428 w 7845510"/>
              <a:gd name="connsiteY2" fmla="*/ 1771990 h 6495035"/>
              <a:gd name="connsiteX3" fmla="*/ 316908 w 7845510"/>
              <a:gd name="connsiteY3" fmla="*/ 3306150 h 6495035"/>
              <a:gd name="connsiteX4" fmla="*/ 62908 w 7845510"/>
              <a:gd name="connsiteY4" fmla="*/ 4637110 h 6495035"/>
              <a:gd name="connsiteX5" fmla="*/ 1271948 w 7845510"/>
              <a:gd name="connsiteY5" fmla="*/ 5368630 h 6495035"/>
              <a:gd name="connsiteX6" fmla="*/ 2135548 w 7845510"/>
              <a:gd name="connsiteY6" fmla="*/ 6273939 h 6495035"/>
              <a:gd name="connsiteX7" fmla="*/ 4441868 w 7845510"/>
              <a:gd name="connsiteY7" fmla="*/ 6464499 h 6495035"/>
              <a:gd name="connsiteX8" fmla="*/ 6219868 w 7845510"/>
              <a:gd name="connsiteY8" fmla="*/ 5781541 h 6495035"/>
              <a:gd name="connsiteX9" fmla="*/ 7378108 w 7845510"/>
              <a:gd name="connsiteY9" fmla="*/ 5053670 h 6495035"/>
              <a:gd name="connsiteX10" fmla="*/ 7845468 w 7845510"/>
              <a:gd name="connsiteY10" fmla="*/ 4320155 h 6495035"/>
              <a:gd name="connsiteX11" fmla="*/ 7357788 w 7845510"/>
              <a:gd name="connsiteY11" fmla="*/ 3367110 h 6495035"/>
              <a:gd name="connsiteX12" fmla="*/ 6758348 w 7845510"/>
              <a:gd name="connsiteY12" fmla="*/ 2025990 h 6495035"/>
              <a:gd name="connsiteX13" fmla="*/ 7012348 w 7845510"/>
              <a:gd name="connsiteY13" fmla="*/ 1284310 h 6495035"/>
              <a:gd name="connsiteX14" fmla="*/ 6595788 w 7845510"/>
              <a:gd name="connsiteY14" fmla="*/ 522310 h 6495035"/>
              <a:gd name="connsiteX15" fmla="*/ 5325788 w 7845510"/>
              <a:gd name="connsiteY15" fmla="*/ 105750 h 6495035"/>
              <a:gd name="connsiteX16" fmla="*/ 3791628 w 7845510"/>
              <a:gd name="connsiteY16" fmla="*/ 4150 h 6495035"/>
              <a:gd name="connsiteX17" fmla="*/ 2013628 w 7845510"/>
              <a:gd name="connsiteY17" fmla="*/ 227670 h 6495035"/>
              <a:gd name="connsiteX0" fmla="*/ 2013628 w 7848879"/>
              <a:gd name="connsiteY0" fmla="*/ 227670 h 6495035"/>
              <a:gd name="connsiteX1" fmla="*/ 1586908 w 7848879"/>
              <a:gd name="connsiteY1" fmla="*/ 725510 h 6495035"/>
              <a:gd name="connsiteX2" fmla="*/ 1556428 w 7848879"/>
              <a:gd name="connsiteY2" fmla="*/ 1771990 h 6495035"/>
              <a:gd name="connsiteX3" fmla="*/ 316908 w 7848879"/>
              <a:gd name="connsiteY3" fmla="*/ 3306150 h 6495035"/>
              <a:gd name="connsiteX4" fmla="*/ 62908 w 7848879"/>
              <a:gd name="connsiteY4" fmla="*/ 4637110 h 6495035"/>
              <a:gd name="connsiteX5" fmla="*/ 1271948 w 7848879"/>
              <a:gd name="connsiteY5" fmla="*/ 5368630 h 6495035"/>
              <a:gd name="connsiteX6" fmla="*/ 2135548 w 7848879"/>
              <a:gd name="connsiteY6" fmla="*/ 6273939 h 6495035"/>
              <a:gd name="connsiteX7" fmla="*/ 4441868 w 7848879"/>
              <a:gd name="connsiteY7" fmla="*/ 6464499 h 6495035"/>
              <a:gd name="connsiteX8" fmla="*/ 6219868 w 7848879"/>
              <a:gd name="connsiteY8" fmla="*/ 5781541 h 6495035"/>
              <a:gd name="connsiteX9" fmla="*/ 7500028 w 7848879"/>
              <a:gd name="connsiteY9" fmla="*/ 5063004 h 6495035"/>
              <a:gd name="connsiteX10" fmla="*/ 7845468 w 7848879"/>
              <a:gd name="connsiteY10" fmla="*/ 4320155 h 6495035"/>
              <a:gd name="connsiteX11" fmla="*/ 7357788 w 7848879"/>
              <a:gd name="connsiteY11" fmla="*/ 3367110 h 6495035"/>
              <a:gd name="connsiteX12" fmla="*/ 6758348 w 7848879"/>
              <a:gd name="connsiteY12" fmla="*/ 2025990 h 6495035"/>
              <a:gd name="connsiteX13" fmla="*/ 7012348 w 7848879"/>
              <a:gd name="connsiteY13" fmla="*/ 1284310 h 6495035"/>
              <a:gd name="connsiteX14" fmla="*/ 6595788 w 7848879"/>
              <a:gd name="connsiteY14" fmla="*/ 522310 h 6495035"/>
              <a:gd name="connsiteX15" fmla="*/ 5325788 w 7848879"/>
              <a:gd name="connsiteY15" fmla="*/ 105750 h 6495035"/>
              <a:gd name="connsiteX16" fmla="*/ 3791628 w 7848879"/>
              <a:gd name="connsiteY16" fmla="*/ 4150 h 6495035"/>
              <a:gd name="connsiteX17" fmla="*/ 2013628 w 7848879"/>
              <a:gd name="connsiteY17" fmla="*/ 227670 h 6495035"/>
              <a:gd name="connsiteX0" fmla="*/ 2013628 w 7888818"/>
              <a:gd name="connsiteY0" fmla="*/ 227670 h 6495035"/>
              <a:gd name="connsiteX1" fmla="*/ 1586908 w 7888818"/>
              <a:gd name="connsiteY1" fmla="*/ 725510 h 6495035"/>
              <a:gd name="connsiteX2" fmla="*/ 1556428 w 7888818"/>
              <a:gd name="connsiteY2" fmla="*/ 1771990 h 6495035"/>
              <a:gd name="connsiteX3" fmla="*/ 316908 w 7888818"/>
              <a:gd name="connsiteY3" fmla="*/ 3306150 h 6495035"/>
              <a:gd name="connsiteX4" fmla="*/ 62908 w 7888818"/>
              <a:gd name="connsiteY4" fmla="*/ 4637110 h 6495035"/>
              <a:gd name="connsiteX5" fmla="*/ 1271948 w 7888818"/>
              <a:gd name="connsiteY5" fmla="*/ 5368630 h 6495035"/>
              <a:gd name="connsiteX6" fmla="*/ 2135548 w 7888818"/>
              <a:gd name="connsiteY6" fmla="*/ 6273939 h 6495035"/>
              <a:gd name="connsiteX7" fmla="*/ 4441868 w 7888818"/>
              <a:gd name="connsiteY7" fmla="*/ 6464499 h 6495035"/>
              <a:gd name="connsiteX8" fmla="*/ 6219868 w 7888818"/>
              <a:gd name="connsiteY8" fmla="*/ 5781541 h 6495035"/>
              <a:gd name="connsiteX9" fmla="*/ 7500028 w 7888818"/>
              <a:gd name="connsiteY9" fmla="*/ 5063004 h 6495035"/>
              <a:gd name="connsiteX10" fmla="*/ 7886108 w 7888818"/>
              <a:gd name="connsiteY10" fmla="*/ 4180153 h 6495035"/>
              <a:gd name="connsiteX11" fmla="*/ 7357788 w 7888818"/>
              <a:gd name="connsiteY11" fmla="*/ 3367110 h 6495035"/>
              <a:gd name="connsiteX12" fmla="*/ 6758348 w 7888818"/>
              <a:gd name="connsiteY12" fmla="*/ 2025990 h 6495035"/>
              <a:gd name="connsiteX13" fmla="*/ 7012348 w 7888818"/>
              <a:gd name="connsiteY13" fmla="*/ 1284310 h 6495035"/>
              <a:gd name="connsiteX14" fmla="*/ 6595788 w 7888818"/>
              <a:gd name="connsiteY14" fmla="*/ 522310 h 6495035"/>
              <a:gd name="connsiteX15" fmla="*/ 5325788 w 7888818"/>
              <a:gd name="connsiteY15" fmla="*/ 105750 h 6495035"/>
              <a:gd name="connsiteX16" fmla="*/ 3791628 w 7888818"/>
              <a:gd name="connsiteY16" fmla="*/ 4150 h 6495035"/>
              <a:gd name="connsiteX17" fmla="*/ 2013628 w 7888818"/>
              <a:gd name="connsiteY17" fmla="*/ 227670 h 6495035"/>
              <a:gd name="connsiteX0" fmla="*/ 2013628 w 7906212"/>
              <a:gd name="connsiteY0" fmla="*/ 227670 h 6495035"/>
              <a:gd name="connsiteX1" fmla="*/ 1586908 w 7906212"/>
              <a:gd name="connsiteY1" fmla="*/ 725510 h 6495035"/>
              <a:gd name="connsiteX2" fmla="*/ 1556428 w 7906212"/>
              <a:gd name="connsiteY2" fmla="*/ 1771990 h 6495035"/>
              <a:gd name="connsiteX3" fmla="*/ 316908 w 7906212"/>
              <a:gd name="connsiteY3" fmla="*/ 3306150 h 6495035"/>
              <a:gd name="connsiteX4" fmla="*/ 62908 w 7906212"/>
              <a:gd name="connsiteY4" fmla="*/ 4637110 h 6495035"/>
              <a:gd name="connsiteX5" fmla="*/ 1271948 w 7906212"/>
              <a:gd name="connsiteY5" fmla="*/ 5368630 h 6495035"/>
              <a:gd name="connsiteX6" fmla="*/ 2135548 w 7906212"/>
              <a:gd name="connsiteY6" fmla="*/ 6273939 h 6495035"/>
              <a:gd name="connsiteX7" fmla="*/ 4441868 w 7906212"/>
              <a:gd name="connsiteY7" fmla="*/ 6464499 h 6495035"/>
              <a:gd name="connsiteX8" fmla="*/ 6219868 w 7906212"/>
              <a:gd name="connsiteY8" fmla="*/ 5781541 h 6495035"/>
              <a:gd name="connsiteX9" fmla="*/ 7500028 w 7906212"/>
              <a:gd name="connsiteY9" fmla="*/ 5063004 h 6495035"/>
              <a:gd name="connsiteX10" fmla="*/ 7886108 w 7906212"/>
              <a:gd name="connsiteY10" fmla="*/ 4180153 h 6495035"/>
              <a:gd name="connsiteX11" fmla="*/ 7357788 w 7906212"/>
              <a:gd name="connsiteY11" fmla="*/ 3367110 h 6495035"/>
              <a:gd name="connsiteX12" fmla="*/ 6758348 w 7906212"/>
              <a:gd name="connsiteY12" fmla="*/ 2025990 h 6495035"/>
              <a:gd name="connsiteX13" fmla="*/ 7012348 w 7906212"/>
              <a:gd name="connsiteY13" fmla="*/ 1284310 h 6495035"/>
              <a:gd name="connsiteX14" fmla="*/ 6595788 w 7906212"/>
              <a:gd name="connsiteY14" fmla="*/ 522310 h 6495035"/>
              <a:gd name="connsiteX15" fmla="*/ 5325788 w 7906212"/>
              <a:gd name="connsiteY15" fmla="*/ 105750 h 6495035"/>
              <a:gd name="connsiteX16" fmla="*/ 3791628 w 7906212"/>
              <a:gd name="connsiteY16" fmla="*/ 4150 h 6495035"/>
              <a:gd name="connsiteX17" fmla="*/ 2013628 w 7906212"/>
              <a:gd name="connsiteY17" fmla="*/ 227670 h 6495035"/>
              <a:gd name="connsiteX0" fmla="*/ 2013628 w 7906212"/>
              <a:gd name="connsiteY0" fmla="*/ 227670 h 6441356"/>
              <a:gd name="connsiteX1" fmla="*/ 1586908 w 7906212"/>
              <a:gd name="connsiteY1" fmla="*/ 725510 h 6441356"/>
              <a:gd name="connsiteX2" fmla="*/ 1556428 w 7906212"/>
              <a:gd name="connsiteY2" fmla="*/ 1771990 h 6441356"/>
              <a:gd name="connsiteX3" fmla="*/ 316908 w 7906212"/>
              <a:gd name="connsiteY3" fmla="*/ 3306150 h 6441356"/>
              <a:gd name="connsiteX4" fmla="*/ 62908 w 7906212"/>
              <a:gd name="connsiteY4" fmla="*/ 4637110 h 6441356"/>
              <a:gd name="connsiteX5" fmla="*/ 1271948 w 7906212"/>
              <a:gd name="connsiteY5" fmla="*/ 5368630 h 6441356"/>
              <a:gd name="connsiteX6" fmla="*/ 2135548 w 7906212"/>
              <a:gd name="connsiteY6" fmla="*/ 6273939 h 6441356"/>
              <a:gd name="connsiteX7" fmla="*/ 4299628 w 7906212"/>
              <a:gd name="connsiteY7" fmla="*/ 6399165 h 6441356"/>
              <a:gd name="connsiteX8" fmla="*/ 6219868 w 7906212"/>
              <a:gd name="connsiteY8" fmla="*/ 5781541 h 6441356"/>
              <a:gd name="connsiteX9" fmla="*/ 7500028 w 7906212"/>
              <a:gd name="connsiteY9" fmla="*/ 5063004 h 6441356"/>
              <a:gd name="connsiteX10" fmla="*/ 7886108 w 7906212"/>
              <a:gd name="connsiteY10" fmla="*/ 4180153 h 6441356"/>
              <a:gd name="connsiteX11" fmla="*/ 7357788 w 7906212"/>
              <a:gd name="connsiteY11" fmla="*/ 3367110 h 6441356"/>
              <a:gd name="connsiteX12" fmla="*/ 6758348 w 7906212"/>
              <a:gd name="connsiteY12" fmla="*/ 2025990 h 6441356"/>
              <a:gd name="connsiteX13" fmla="*/ 7012348 w 7906212"/>
              <a:gd name="connsiteY13" fmla="*/ 1284310 h 6441356"/>
              <a:gd name="connsiteX14" fmla="*/ 6595788 w 7906212"/>
              <a:gd name="connsiteY14" fmla="*/ 522310 h 6441356"/>
              <a:gd name="connsiteX15" fmla="*/ 5325788 w 7906212"/>
              <a:gd name="connsiteY15" fmla="*/ 105750 h 6441356"/>
              <a:gd name="connsiteX16" fmla="*/ 3791628 w 7906212"/>
              <a:gd name="connsiteY16" fmla="*/ 4150 h 6441356"/>
              <a:gd name="connsiteX17" fmla="*/ 2013628 w 7906212"/>
              <a:gd name="connsiteY17" fmla="*/ 227670 h 6441356"/>
              <a:gd name="connsiteX0" fmla="*/ 2013628 w 7906212"/>
              <a:gd name="connsiteY0" fmla="*/ 227670 h 6410974"/>
              <a:gd name="connsiteX1" fmla="*/ 1586908 w 7906212"/>
              <a:gd name="connsiteY1" fmla="*/ 725510 h 6410974"/>
              <a:gd name="connsiteX2" fmla="*/ 1556428 w 7906212"/>
              <a:gd name="connsiteY2" fmla="*/ 1771990 h 6410974"/>
              <a:gd name="connsiteX3" fmla="*/ 316908 w 7906212"/>
              <a:gd name="connsiteY3" fmla="*/ 3306150 h 6410974"/>
              <a:gd name="connsiteX4" fmla="*/ 62908 w 7906212"/>
              <a:gd name="connsiteY4" fmla="*/ 4637110 h 6410974"/>
              <a:gd name="connsiteX5" fmla="*/ 1271948 w 7906212"/>
              <a:gd name="connsiteY5" fmla="*/ 5368630 h 6410974"/>
              <a:gd name="connsiteX6" fmla="*/ 2216828 w 7906212"/>
              <a:gd name="connsiteY6" fmla="*/ 6124604 h 6410974"/>
              <a:gd name="connsiteX7" fmla="*/ 4299628 w 7906212"/>
              <a:gd name="connsiteY7" fmla="*/ 6399165 h 6410974"/>
              <a:gd name="connsiteX8" fmla="*/ 6219868 w 7906212"/>
              <a:gd name="connsiteY8" fmla="*/ 5781541 h 6410974"/>
              <a:gd name="connsiteX9" fmla="*/ 7500028 w 7906212"/>
              <a:gd name="connsiteY9" fmla="*/ 5063004 h 6410974"/>
              <a:gd name="connsiteX10" fmla="*/ 7886108 w 7906212"/>
              <a:gd name="connsiteY10" fmla="*/ 4180153 h 6410974"/>
              <a:gd name="connsiteX11" fmla="*/ 7357788 w 7906212"/>
              <a:gd name="connsiteY11" fmla="*/ 3367110 h 6410974"/>
              <a:gd name="connsiteX12" fmla="*/ 6758348 w 7906212"/>
              <a:gd name="connsiteY12" fmla="*/ 2025990 h 6410974"/>
              <a:gd name="connsiteX13" fmla="*/ 7012348 w 7906212"/>
              <a:gd name="connsiteY13" fmla="*/ 1284310 h 6410974"/>
              <a:gd name="connsiteX14" fmla="*/ 6595788 w 7906212"/>
              <a:gd name="connsiteY14" fmla="*/ 522310 h 6410974"/>
              <a:gd name="connsiteX15" fmla="*/ 5325788 w 7906212"/>
              <a:gd name="connsiteY15" fmla="*/ 105750 h 6410974"/>
              <a:gd name="connsiteX16" fmla="*/ 3791628 w 7906212"/>
              <a:gd name="connsiteY16" fmla="*/ 4150 h 6410974"/>
              <a:gd name="connsiteX17" fmla="*/ 2013628 w 7906212"/>
              <a:gd name="connsiteY17" fmla="*/ 227670 h 6410974"/>
              <a:gd name="connsiteX0" fmla="*/ 2013628 w 7906212"/>
              <a:gd name="connsiteY0" fmla="*/ 227670 h 6413870"/>
              <a:gd name="connsiteX1" fmla="*/ 1586908 w 7906212"/>
              <a:gd name="connsiteY1" fmla="*/ 725510 h 6413870"/>
              <a:gd name="connsiteX2" fmla="*/ 1556428 w 7906212"/>
              <a:gd name="connsiteY2" fmla="*/ 1771990 h 6413870"/>
              <a:gd name="connsiteX3" fmla="*/ 316908 w 7906212"/>
              <a:gd name="connsiteY3" fmla="*/ 3306150 h 6413870"/>
              <a:gd name="connsiteX4" fmla="*/ 62908 w 7906212"/>
              <a:gd name="connsiteY4" fmla="*/ 4637110 h 6413870"/>
              <a:gd name="connsiteX5" fmla="*/ 1271948 w 7906212"/>
              <a:gd name="connsiteY5" fmla="*/ 5368630 h 6413870"/>
              <a:gd name="connsiteX6" fmla="*/ 2216828 w 7906212"/>
              <a:gd name="connsiteY6" fmla="*/ 6124604 h 6413870"/>
              <a:gd name="connsiteX7" fmla="*/ 4299628 w 7906212"/>
              <a:gd name="connsiteY7" fmla="*/ 6399165 h 6413870"/>
              <a:gd name="connsiteX8" fmla="*/ 6219868 w 7906212"/>
              <a:gd name="connsiteY8" fmla="*/ 5781541 h 6413870"/>
              <a:gd name="connsiteX9" fmla="*/ 7500028 w 7906212"/>
              <a:gd name="connsiteY9" fmla="*/ 5063004 h 6413870"/>
              <a:gd name="connsiteX10" fmla="*/ 7886108 w 7906212"/>
              <a:gd name="connsiteY10" fmla="*/ 4180153 h 6413870"/>
              <a:gd name="connsiteX11" fmla="*/ 7357788 w 7906212"/>
              <a:gd name="connsiteY11" fmla="*/ 3367110 h 6413870"/>
              <a:gd name="connsiteX12" fmla="*/ 6758348 w 7906212"/>
              <a:gd name="connsiteY12" fmla="*/ 2025990 h 6413870"/>
              <a:gd name="connsiteX13" fmla="*/ 7012348 w 7906212"/>
              <a:gd name="connsiteY13" fmla="*/ 1284310 h 6413870"/>
              <a:gd name="connsiteX14" fmla="*/ 6595788 w 7906212"/>
              <a:gd name="connsiteY14" fmla="*/ 522310 h 6413870"/>
              <a:gd name="connsiteX15" fmla="*/ 5325788 w 7906212"/>
              <a:gd name="connsiteY15" fmla="*/ 105750 h 6413870"/>
              <a:gd name="connsiteX16" fmla="*/ 3791628 w 7906212"/>
              <a:gd name="connsiteY16" fmla="*/ 4150 h 6413870"/>
              <a:gd name="connsiteX17" fmla="*/ 2013628 w 7906212"/>
              <a:gd name="connsiteY17" fmla="*/ 227670 h 6413870"/>
              <a:gd name="connsiteX0" fmla="*/ 2013628 w 7906212"/>
              <a:gd name="connsiteY0" fmla="*/ 227670 h 6635674"/>
              <a:gd name="connsiteX1" fmla="*/ 1586908 w 7906212"/>
              <a:gd name="connsiteY1" fmla="*/ 725510 h 6635674"/>
              <a:gd name="connsiteX2" fmla="*/ 1556428 w 7906212"/>
              <a:gd name="connsiteY2" fmla="*/ 1771990 h 6635674"/>
              <a:gd name="connsiteX3" fmla="*/ 316908 w 7906212"/>
              <a:gd name="connsiteY3" fmla="*/ 3306150 h 6635674"/>
              <a:gd name="connsiteX4" fmla="*/ 62908 w 7906212"/>
              <a:gd name="connsiteY4" fmla="*/ 4637110 h 6635674"/>
              <a:gd name="connsiteX5" fmla="*/ 1271948 w 7906212"/>
              <a:gd name="connsiteY5" fmla="*/ 5368630 h 6635674"/>
              <a:gd name="connsiteX6" fmla="*/ 2121468 w 7906212"/>
              <a:gd name="connsiteY6" fmla="*/ 6547137 h 6635674"/>
              <a:gd name="connsiteX7" fmla="*/ 4299628 w 7906212"/>
              <a:gd name="connsiteY7" fmla="*/ 6399165 h 6635674"/>
              <a:gd name="connsiteX8" fmla="*/ 6219868 w 7906212"/>
              <a:gd name="connsiteY8" fmla="*/ 5781541 h 6635674"/>
              <a:gd name="connsiteX9" fmla="*/ 7500028 w 7906212"/>
              <a:gd name="connsiteY9" fmla="*/ 5063004 h 6635674"/>
              <a:gd name="connsiteX10" fmla="*/ 7886108 w 7906212"/>
              <a:gd name="connsiteY10" fmla="*/ 4180153 h 6635674"/>
              <a:gd name="connsiteX11" fmla="*/ 7357788 w 7906212"/>
              <a:gd name="connsiteY11" fmla="*/ 3367110 h 6635674"/>
              <a:gd name="connsiteX12" fmla="*/ 6758348 w 7906212"/>
              <a:gd name="connsiteY12" fmla="*/ 2025990 h 6635674"/>
              <a:gd name="connsiteX13" fmla="*/ 7012348 w 7906212"/>
              <a:gd name="connsiteY13" fmla="*/ 1284310 h 6635674"/>
              <a:gd name="connsiteX14" fmla="*/ 6595788 w 7906212"/>
              <a:gd name="connsiteY14" fmla="*/ 522310 h 6635674"/>
              <a:gd name="connsiteX15" fmla="*/ 5325788 w 7906212"/>
              <a:gd name="connsiteY15" fmla="*/ 105750 h 6635674"/>
              <a:gd name="connsiteX16" fmla="*/ 3791628 w 7906212"/>
              <a:gd name="connsiteY16" fmla="*/ 4150 h 6635674"/>
              <a:gd name="connsiteX17" fmla="*/ 2013628 w 7906212"/>
              <a:gd name="connsiteY17" fmla="*/ 227670 h 6635674"/>
              <a:gd name="connsiteX0" fmla="*/ 1964974 w 7857558"/>
              <a:gd name="connsiteY0" fmla="*/ 227670 h 6572416"/>
              <a:gd name="connsiteX1" fmla="*/ 1538254 w 7857558"/>
              <a:gd name="connsiteY1" fmla="*/ 725510 h 6572416"/>
              <a:gd name="connsiteX2" fmla="*/ 1507774 w 7857558"/>
              <a:gd name="connsiteY2" fmla="*/ 1771990 h 6572416"/>
              <a:gd name="connsiteX3" fmla="*/ 268254 w 7857558"/>
              <a:gd name="connsiteY3" fmla="*/ 3306150 h 6572416"/>
              <a:gd name="connsiteX4" fmla="*/ 14254 w 7857558"/>
              <a:gd name="connsiteY4" fmla="*/ 4637110 h 6572416"/>
              <a:gd name="connsiteX5" fmla="*/ 529766 w 7857558"/>
              <a:gd name="connsiteY5" fmla="*/ 5966359 h 6572416"/>
              <a:gd name="connsiteX6" fmla="*/ 2072814 w 7857558"/>
              <a:gd name="connsiteY6" fmla="*/ 6547137 h 6572416"/>
              <a:gd name="connsiteX7" fmla="*/ 4250974 w 7857558"/>
              <a:gd name="connsiteY7" fmla="*/ 6399165 h 6572416"/>
              <a:gd name="connsiteX8" fmla="*/ 6171214 w 7857558"/>
              <a:gd name="connsiteY8" fmla="*/ 5781541 h 6572416"/>
              <a:gd name="connsiteX9" fmla="*/ 7451374 w 7857558"/>
              <a:gd name="connsiteY9" fmla="*/ 5063004 h 6572416"/>
              <a:gd name="connsiteX10" fmla="*/ 7837454 w 7857558"/>
              <a:gd name="connsiteY10" fmla="*/ 4180153 h 6572416"/>
              <a:gd name="connsiteX11" fmla="*/ 7309134 w 7857558"/>
              <a:gd name="connsiteY11" fmla="*/ 3367110 h 6572416"/>
              <a:gd name="connsiteX12" fmla="*/ 6709694 w 7857558"/>
              <a:gd name="connsiteY12" fmla="*/ 2025990 h 6572416"/>
              <a:gd name="connsiteX13" fmla="*/ 6963694 w 7857558"/>
              <a:gd name="connsiteY13" fmla="*/ 1284310 h 6572416"/>
              <a:gd name="connsiteX14" fmla="*/ 6547134 w 7857558"/>
              <a:gd name="connsiteY14" fmla="*/ 522310 h 6572416"/>
              <a:gd name="connsiteX15" fmla="*/ 5277134 w 7857558"/>
              <a:gd name="connsiteY15" fmla="*/ 105750 h 6572416"/>
              <a:gd name="connsiteX16" fmla="*/ 3742974 w 7857558"/>
              <a:gd name="connsiteY16" fmla="*/ 4150 h 6572416"/>
              <a:gd name="connsiteX17" fmla="*/ 1964974 w 7857558"/>
              <a:gd name="connsiteY17" fmla="*/ 227670 h 6572416"/>
              <a:gd name="connsiteX0" fmla="*/ 1964974 w 7879747"/>
              <a:gd name="connsiteY0" fmla="*/ 227670 h 6572416"/>
              <a:gd name="connsiteX1" fmla="*/ 1538254 w 7879747"/>
              <a:gd name="connsiteY1" fmla="*/ 725510 h 6572416"/>
              <a:gd name="connsiteX2" fmla="*/ 1507774 w 7879747"/>
              <a:gd name="connsiteY2" fmla="*/ 1771990 h 6572416"/>
              <a:gd name="connsiteX3" fmla="*/ 268254 w 7879747"/>
              <a:gd name="connsiteY3" fmla="*/ 3306150 h 6572416"/>
              <a:gd name="connsiteX4" fmla="*/ 14254 w 7879747"/>
              <a:gd name="connsiteY4" fmla="*/ 4637110 h 6572416"/>
              <a:gd name="connsiteX5" fmla="*/ 529766 w 7879747"/>
              <a:gd name="connsiteY5" fmla="*/ 5966359 h 6572416"/>
              <a:gd name="connsiteX6" fmla="*/ 2072814 w 7879747"/>
              <a:gd name="connsiteY6" fmla="*/ 6547137 h 6572416"/>
              <a:gd name="connsiteX7" fmla="*/ 4250974 w 7879747"/>
              <a:gd name="connsiteY7" fmla="*/ 6399165 h 6572416"/>
              <a:gd name="connsiteX8" fmla="*/ 6171214 w 7879747"/>
              <a:gd name="connsiteY8" fmla="*/ 5781541 h 6572416"/>
              <a:gd name="connsiteX9" fmla="*/ 7451374 w 7879747"/>
              <a:gd name="connsiteY9" fmla="*/ 5063004 h 6572416"/>
              <a:gd name="connsiteX10" fmla="*/ 7837454 w 7879747"/>
              <a:gd name="connsiteY10" fmla="*/ 4180153 h 6572416"/>
              <a:gd name="connsiteX11" fmla="*/ 7742588 w 7879747"/>
              <a:gd name="connsiteY11" fmla="*/ 2862133 h 6572416"/>
              <a:gd name="connsiteX12" fmla="*/ 6709694 w 7879747"/>
              <a:gd name="connsiteY12" fmla="*/ 2025990 h 6572416"/>
              <a:gd name="connsiteX13" fmla="*/ 6963694 w 7879747"/>
              <a:gd name="connsiteY13" fmla="*/ 1284310 h 6572416"/>
              <a:gd name="connsiteX14" fmla="*/ 6547134 w 7879747"/>
              <a:gd name="connsiteY14" fmla="*/ 522310 h 6572416"/>
              <a:gd name="connsiteX15" fmla="*/ 5277134 w 7879747"/>
              <a:gd name="connsiteY15" fmla="*/ 105750 h 6572416"/>
              <a:gd name="connsiteX16" fmla="*/ 3742974 w 7879747"/>
              <a:gd name="connsiteY16" fmla="*/ 4150 h 6572416"/>
              <a:gd name="connsiteX17" fmla="*/ 1964974 w 7879747"/>
              <a:gd name="connsiteY17" fmla="*/ 227670 h 6572416"/>
              <a:gd name="connsiteX0" fmla="*/ 1964974 w 7883335"/>
              <a:gd name="connsiteY0" fmla="*/ 227670 h 6572416"/>
              <a:gd name="connsiteX1" fmla="*/ 1538254 w 7883335"/>
              <a:gd name="connsiteY1" fmla="*/ 725510 h 6572416"/>
              <a:gd name="connsiteX2" fmla="*/ 1507774 w 7883335"/>
              <a:gd name="connsiteY2" fmla="*/ 1771990 h 6572416"/>
              <a:gd name="connsiteX3" fmla="*/ 268254 w 7883335"/>
              <a:gd name="connsiteY3" fmla="*/ 3306150 h 6572416"/>
              <a:gd name="connsiteX4" fmla="*/ 14254 w 7883335"/>
              <a:gd name="connsiteY4" fmla="*/ 4637110 h 6572416"/>
              <a:gd name="connsiteX5" fmla="*/ 529766 w 7883335"/>
              <a:gd name="connsiteY5" fmla="*/ 5966359 h 6572416"/>
              <a:gd name="connsiteX6" fmla="*/ 2072814 w 7883335"/>
              <a:gd name="connsiteY6" fmla="*/ 6547137 h 6572416"/>
              <a:gd name="connsiteX7" fmla="*/ 4250974 w 7883335"/>
              <a:gd name="connsiteY7" fmla="*/ 6399165 h 6572416"/>
              <a:gd name="connsiteX8" fmla="*/ 6171214 w 7883335"/>
              <a:gd name="connsiteY8" fmla="*/ 5781541 h 6572416"/>
              <a:gd name="connsiteX9" fmla="*/ 7399360 w 7883335"/>
              <a:gd name="connsiteY9" fmla="*/ 4990865 h 6572416"/>
              <a:gd name="connsiteX10" fmla="*/ 7837454 w 7883335"/>
              <a:gd name="connsiteY10" fmla="*/ 4180153 h 6572416"/>
              <a:gd name="connsiteX11" fmla="*/ 7742588 w 7883335"/>
              <a:gd name="connsiteY11" fmla="*/ 2862133 h 6572416"/>
              <a:gd name="connsiteX12" fmla="*/ 6709694 w 7883335"/>
              <a:gd name="connsiteY12" fmla="*/ 2025990 h 6572416"/>
              <a:gd name="connsiteX13" fmla="*/ 6963694 w 7883335"/>
              <a:gd name="connsiteY13" fmla="*/ 1284310 h 6572416"/>
              <a:gd name="connsiteX14" fmla="*/ 6547134 w 7883335"/>
              <a:gd name="connsiteY14" fmla="*/ 522310 h 6572416"/>
              <a:gd name="connsiteX15" fmla="*/ 5277134 w 7883335"/>
              <a:gd name="connsiteY15" fmla="*/ 105750 h 6572416"/>
              <a:gd name="connsiteX16" fmla="*/ 3742974 w 7883335"/>
              <a:gd name="connsiteY16" fmla="*/ 4150 h 6572416"/>
              <a:gd name="connsiteX17" fmla="*/ 1964974 w 7883335"/>
              <a:gd name="connsiteY17" fmla="*/ 227670 h 6572416"/>
              <a:gd name="connsiteX0" fmla="*/ 1964974 w 7869994"/>
              <a:gd name="connsiteY0" fmla="*/ 227670 h 6572416"/>
              <a:gd name="connsiteX1" fmla="*/ 1538254 w 7869994"/>
              <a:gd name="connsiteY1" fmla="*/ 725510 h 6572416"/>
              <a:gd name="connsiteX2" fmla="*/ 1507774 w 7869994"/>
              <a:gd name="connsiteY2" fmla="*/ 1771990 h 6572416"/>
              <a:gd name="connsiteX3" fmla="*/ 268254 w 7869994"/>
              <a:gd name="connsiteY3" fmla="*/ 3306150 h 6572416"/>
              <a:gd name="connsiteX4" fmla="*/ 14254 w 7869994"/>
              <a:gd name="connsiteY4" fmla="*/ 4637110 h 6572416"/>
              <a:gd name="connsiteX5" fmla="*/ 529766 w 7869994"/>
              <a:gd name="connsiteY5" fmla="*/ 5966359 h 6572416"/>
              <a:gd name="connsiteX6" fmla="*/ 2072814 w 7869994"/>
              <a:gd name="connsiteY6" fmla="*/ 6547137 h 6572416"/>
              <a:gd name="connsiteX7" fmla="*/ 4250974 w 7869994"/>
              <a:gd name="connsiteY7" fmla="*/ 6399165 h 6572416"/>
              <a:gd name="connsiteX8" fmla="*/ 6171214 w 7869994"/>
              <a:gd name="connsiteY8" fmla="*/ 5781541 h 6572416"/>
              <a:gd name="connsiteX9" fmla="*/ 7399360 w 7869994"/>
              <a:gd name="connsiteY9" fmla="*/ 4990865 h 6572416"/>
              <a:gd name="connsiteX10" fmla="*/ 7837454 w 7869994"/>
              <a:gd name="connsiteY10" fmla="*/ 4180153 h 6572416"/>
              <a:gd name="connsiteX11" fmla="*/ 7742588 w 7869994"/>
              <a:gd name="connsiteY11" fmla="*/ 2862133 h 6572416"/>
              <a:gd name="connsiteX12" fmla="*/ 6987105 w 7869994"/>
              <a:gd name="connsiteY12" fmla="*/ 2036296 h 6572416"/>
              <a:gd name="connsiteX13" fmla="*/ 6963694 w 7869994"/>
              <a:gd name="connsiteY13" fmla="*/ 1284310 h 6572416"/>
              <a:gd name="connsiteX14" fmla="*/ 6547134 w 7869994"/>
              <a:gd name="connsiteY14" fmla="*/ 522310 h 6572416"/>
              <a:gd name="connsiteX15" fmla="*/ 5277134 w 7869994"/>
              <a:gd name="connsiteY15" fmla="*/ 105750 h 6572416"/>
              <a:gd name="connsiteX16" fmla="*/ 3742974 w 7869994"/>
              <a:gd name="connsiteY16" fmla="*/ 4150 h 6572416"/>
              <a:gd name="connsiteX17" fmla="*/ 1964974 w 7869994"/>
              <a:gd name="connsiteY17" fmla="*/ 227670 h 6572416"/>
              <a:gd name="connsiteX0" fmla="*/ 1961821 w 7866841"/>
              <a:gd name="connsiteY0" fmla="*/ 227670 h 6572416"/>
              <a:gd name="connsiteX1" fmla="*/ 1535101 w 7866841"/>
              <a:gd name="connsiteY1" fmla="*/ 725510 h 6572416"/>
              <a:gd name="connsiteX2" fmla="*/ 1287894 w 7866841"/>
              <a:gd name="connsiteY2" fmla="*/ 1710156 h 6572416"/>
              <a:gd name="connsiteX3" fmla="*/ 265101 w 7866841"/>
              <a:gd name="connsiteY3" fmla="*/ 3306150 h 6572416"/>
              <a:gd name="connsiteX4" fmla="*/ 11101 w 7866841"/>
              <a:gd name="connsiteY4" fmla="*/ 4637110 h 6572416"/>
              <a:gd name="connsiteX5" fmla="*/ 526613 w 7866841"/>
              <a:gd name="connsiteY5" fmla="*/ 5966359 h 6572416"/>
              <a:gd name="connsiteX6" fmla="*/ 2069661 w 7866841"/>
              <a:gd name="connsiteY6" fmla="*/ 6547137 h 6572416"/>
              <a:gd name="connsiteX7" fmla="*/ 4247821 w 7866841"/>
              <a:gd name="connsiteY7" fmla="*/ 6399165 h 6572416"/>
              <a:gd name="connsiteX8" fmla="*/ 6168061 w 7866841"/>
              <a:gd name="connsiteY8" fmla="*/ 5781541 h 6572416"/>
              <a:gd name="connsiteX9" fmla="*/ 7396207 w 7866841"/>
              <a:gd name="connsiteY9" fmla="*/ 4990865 h 6572416"/>
              <a:gd name="connsiteX10" fmla="*/ 7834301 w 7866841"/>
              <a:gd name="connsiteY10" fmla="*/ 4180153 h 6572416"/>
              <a:gd name="connsiteX11" fmla="*/ 7739435 w 7866841"/>
              <a:gd name="connsiteY11" fmla="*/ 2862133 h 6572416"/>
              <a:gd name="connsiteX12" fmla="*/ 6983952 w 7866841"/>
              <a:gd name="connsiteY12" fmla="*/ 2036296 h 6572416"/>
              <a:gd name="connsiteX13" fmla="*/ 6960541 w 7866841"/>
              <a:gd name="connsiteY13" fmla="*/ 1284310 h 6572416"/>
              <a:gd name="connsiteX14" fmla="*/ 6543981 w 7866841"/>
              <a:gd name="connsiteY14" fmla="*/ 522310 h 6572416"/>
              <a:gd name="connsiteX15" fmla="*/ 5273981 w 7866841"/>
              <a:gd name="connsiteY15" fmla="*/ 105750 h 6572416"/>
              <a:gd name="connsiteX16" fmla="*/ 3739821 w 7866841"/>
              <a:gd name="connsiteY16" fmla="*/ 4150 h 6572416"/>
              <a:gd name="connsiteX17" fmla="*/ 1961821 w 7866841"/>
              <a:gd name="connsiteY17" fmla="*/ 227670 h 6572416"/>
              <a:gd name="connsiteX0" fmla="*/ 1961821 w 7866841"/>
              <a:gd name="connsiteY0" fmla="*/ 227670 h 6572416"/>
              <a:gd name="connsiteX1" fmla="*/ 1535101 w 7866841"/>
              <a:gd name="connsiteY1" fmla="*/ 725510 h 6572416"/>
              <a:gd name="connsiteX2" fmla="*/ 1287894 w 7866841"/>
              <a:gd name="connsiteY2" fmla="*/ 1710156 h 6572416"/>
              <a:gd name="connsiteX3" fmla="*/ 265101 w 7866841"/>
              <a:gd name="connsiteY3" fmla="*/ 3306150 h 6572416"/>
              <a:gd name="connsiteX4" fmla="*/ 11101 w 7866841"/>
              <a:gd name="connsiteY4" fmla="*/ 4637110 h 6572416"/>
              <a:gd name="connsiteX5" fmla="*/ 526613 w 7866841"/>
              <a:gd name="connsiteY5" fmla="*/ 5966359 h 6572416"/>
              <a:gd name="connsiteX6" fmla="*/ 2069661 w 7866841"/>
              <a:gd name="connsiteY6" fmla="*/ 6547137 h 6572416"/>
              <a:gd name="connsiteX7" fmla="*/ 4247821 w 7866841"/>
              <a:gd name="connsiteY7" fmla="*/ 6399165 h 6572416"/>
              <a:gd name="connsiteX8" fmla="*/ 6168061 w 7866841"/>
              <a:gd name="connsiteY8" fmla="*/ 5781541 h 6572416"/>
              <a:gd name="connsiteX9" fmla="*/ 7396207 w 7866841"/>
              <a:gd name="connsiteY9" fmla="*/ 4990865 h 6572416"/>
              <a:gd name="connsiteX10" fmla="*/ 7834301 w 7866841"/>
              <a:gd name="connsiteY10" fmla="*/ 4180153 h 6572416"/>
              <a:gd name="connsiteX11" fmla="*/ 7739435 w 7866841"/>
              <a:gd name="connsiteY11" fmla="*/ 2862133 h 6572416"/>
              <a:gd name="connsiteX12" fmla="*/ 6983952 w 7866841"/>
              <a:gd name="connsiteY12" fmla="*/ 2036296 h 6572416"/>
              <a:gd name="connsiteX13" fmla="*/ 6960541 w 7866841"/>
              <a:gd name="connsiteY13" fmla="*/ 1284310 h 6572416"/>
              <a:gd name="connsiteX14" fmla="*/ 6543981 w 7866841"/>
              <a:gd name="connsiteY14" fmla="*/ 522310 h 6572416"/>
              <a:gd name="connsiteX15" fmla="*/ 5273981 w 7866841"/>
              <a:gd name="connsiteY15" fmla="*/ 105750 h 6572416"/>
              <a:gd name="connsiteX16" fmla="*/ 3739821 w 7866841"/>
              <a:gd name="connsiteY16" fmla="*/ 4150 h 6572416"/>
              <a:gd name="connsiteX17" fmla="*/ 1961821 w 7866841"/>
              <a:gd name="connsiteY17" fmla="*/ 227670 h 6572416"/>
              <a:gd name="connsiteX0" fmla="*/ 1961821 w 7866841"/>
              <a:gd name="connsiteY0" fmla="*/ 227670 h 6572416"/>
              <a:gd name="connsiteX1" fmla="*/ 1535101 w 7866841"/>
              <a:gd name="connsiteY1" fmla="*/ 725510 h 6572416"/>
              <a:gd name="connsiteX2" fmla="*/ 1287894 w 7866841"/>
              <a:gd name="connsiteY2" fmla="*/ 1710156 h 6572416"/>
              <a:gd name="connsiteX3" fmla="*/ 265101 w 7866841"/>
              <a:gd name="connsiteY3" fmla="*/ 3306150 h 6572416"/>
              <a:gd name="connsiteX4" fmla="*/ 11101 w 7866841"/>
              <a:gd name="connsiteY4" fmla="*/ 4637110 h 6572416"/>
              <a:gd name="connsiteX5" fmla="*/ 526613 w 7866841"/>
              <a:gd name="connsiteY5" fmla="*/ 5966359 h 6572416"/>
              <a:gd name="connsiteX6" fmla="*/ 2069661 w 7866841"/>
              <a:gd name="connsiteY6" fmla="*/ 6547137 h 6572416"/>
              <a:gd name="connsiteX7" fmla="*/ 4247821 w 7866841"/>
              <a:gd name="connsiteY7" fmla="*/ 6399165 h 6572416"/>
              <a:gd name="connsiteX8" fmla="*/ 6168061 w 7866841"/>
              <a:gd name="connsiteY8" fmla="*/ 5781541 h 6572416"/>
              <a:gd name="connsiteX9" fmla="*/ 7396207 w 7866841"/>
              <a:gd name="connsiteY9" fmla="*/ 4990865 h 6572416"/>
              <a:gd name="connsiteX10" fmla="*/ 7834301 w 7866841"/>
              <a:gd name="connsiteY10" fmla="*/ 4180153 h 6572416"/>
              <a:gd name="connsiteX11" fmla="*/ 7739435 w 7866841"/>
              <a:gd name="connsiteY11" fmla="*/ 2862133 h 6572416"/>
              <a:gd name="connsiteX12" fmla="*/ 6983952 w 7866841"/>
              <a:gd name="connsiteY12" fmla="*/ 2036296 h 6572416"/>
              <a:gd name="connsiteX13" fmla="*/ 6664880 w 7866841"/>
              <a:gd name="connsiteY13" fmla="*/ 1303838 h 6572416"/>
              <a:gd name="connsiteX14" fmla="*/ 6543981 w 7866841"/>
              <a:gd name="connsiteY14" fmla="*/ 522310 h 6572416"/>
              <a:gd name="connsiteX15" fmla="*/ 5273981 w 7866841"/>
              <a:gd name="connsiteY15" fmla="*/ 105750 h 6572416"/>
              <a:gd name="connsiteX16" fmla="*/ 3739821 w 7866841"/>
              <a:gd name="connsiteY16" fmla="*/ 4150 h 6572416"/>
              <a:gd name="connsiteX17" fmla="*/ 1961821 w 7866841"/>
              <a:gd name="connsiteY17" fmla="*/ 227670 h 6572416"/>
              <a:gd name="connsiteX0" fmla="*/ 1961821 w 7866841"/>
              <a:gd name="connsiteY0" fmla="*/ 227670 h 6572416"/>
              <a:gd name="connsiteX1" fmla="*/ 1535101 w 7866841"/>
              <a:gd name="connsiteY1" fmla="*/ 725510 h 6572416"/>
              <a:gd name="connsiteX2" fmla="*/ 1287894 w 7866841"/>
              <a:gd name="connsiteY2" fmla="*/ 1710156 h 6572416"/>
              <a:gd name="connsiteX3" fmla="*/ 265101 w 7866841"/>
              <a:gd name="connsiteY3" fmla="*/ 3306150 h 6572416"/>
              <a:gd name="connsiteX4" fmla="*/ 11101 w 7866841"/>
              <a:gd name="connsiteY4" fmla="*/ 4637110 h 6572416"/>
              <a:gd name="connsiteX5" fmla="*/ 526613 w 7866841"/>
              <a:gd name="connsiteY5" fmla="*/ 5966359 h 6572416"/>
              <a:gd name="connsiteX6" fmla="*/ 2069661 w 7866841"/>
              <a:gd name="connsiteY6" fmla="*/ 6547137 h 6572416"/>
              <a:gd name="connsiteX7" fmla="*/ 4247821 w 7866841"/>
              <a:gd name="connsiteY7" fmla="*/ 6399165 h 6572416"/>
              <a:gd name="connsiteX8" fmla="*/ 6168061 w 7866841"/>
              <a:gd name="connsiteY8" fmla="*/ 5781541 h 6572416"/>
              <a:gd name="connsiteX9" fmla="*/ 7396207 w 7866841"/>
              <a:gd name="connsiteY9" fmla="*/ 4990865 h 6572416"/>
              <a:gd name="connsiteX10" fmla="*/ 7834301 w 7866841"/>
              <a:gd name="connsiteY10" fmla="*/ 4180153 h 6572416"/>
              <a:gd name="connsiteX11" fmla="*/ 7739435 w 7866841"/>
              <a:gd name="connsiteY11" fmla="*/ 2862133 h 6572416"/>
              <a:gd name="connsiteX12" fmla="*/ 6983952 w 7866841"/>
              <a:gd name="connsiteY12" fmla="*/ 2036296 h 6572416"/>
              <a:gd name="connsiteX13" fmla="*/ 6664880 w 7866841"/>
              <a:gd name="connsiteY13" fmla="*/ 1303838 h 6572416"/>
              <a:gd name="connsiteX14" fmla="*/ 6075850 w 7866841"/>
              <a:gd name="connsiteY14" fmla="*/ 317281 h 6572416"/>
              <a:gd name="connsiteX15" fmla="*/ 5273981 w 7866841"/>
              <a:gd name="connsiteY15" fmla="*/ 105750 h 6572416"/>
              <a:gd name="connsiteX16" fmla="*/ 3739821 w 7866841"/>
              <a:gd name="connsiteY16" fmla="*/ 4150 h 6572416"/>
              <a:gd name="connsiteX17" fmla="*/ 1961821 w 7866841"/>
              <a:gd name="connsiteY17" fmla="*/ 227670 h 6572416"/>
              <a:gd name="connsiteX0" fmla="*/ 1961821 w 7866841"/>
              <a:gd name="connsiteY0" fmla="*/ 227670 h 6572416"/>
              <a:gd name="connsiteX1" fmla="*/ 1535101 w 7866841"/>
              <a:gd name="connsiteY1" fmla="*/ 725510 h 6572416"/>
              <a:gd name="connsiteX2" fmla="*/ 1287894 w 7866841"/>
              <a:gd name="connsiteY2" fmla="*/ 1710156 h 6572416"/>
              <a:gd name="connsiteX3" fmla="*/ 265101 w 7866841"/>
              <a:gd name="connsiteY3" fmla="*/ 3306150 h 6572416"/>
              <a:gd name="connsiteX4" fmla="*/ 11101 w 7866841"/>
              <a:gd name="connsiteY4" fmla="*/ 4637110 h 6572416"/>
              <a:gd name="connsiteX5" fmla="*/ 526613 w 7866841"/>
              <a:gd name="connsiteY5" fmla="*/ 5966359 h 6572416"/>
              <a:gd name="connsiteX6" fmla="*/ 2069661 w 7866841"/>
              <a:gd name="connsiteY6" fmla="*/ 6547137 h 6572416"/>
              <a:gd name="connsiteX7" fmla="*/ 4247821 w 7866841"/>
              <a:gd name="connsiteY7" fmla="*/ 6399165 h 6572416"/>
              <a:gd name="connsiteX8" fmla="*/ 6168061 w 7866841"/>
              <a:gd name="connsiteY8" fmla="*/ 5781541 h 6572416"/>
              <a:gd name="connsiteX9" fmla="*/ 7396207 w 7866841"/>
              <a:gd name="connsiteY9" fmla="*/ 4990865 h 6572416"/>
              <a:gd name="connsiteX10" fmla="*/ 7834301 w 7866841"/>
              <a:gd name="connsiteY10" fmla="*/ 4180153 h 6572416"/>
              <a:gd name="connsiteX11" fmla="*/ 7739435 w 7866841"/>
              <a:gd name="connsiteY11" fmla="*/ 2862133 h 6572416"/>
              <a:gd name="connsiteX12" fmla="*/ 6983952 w 7866841"/>
              <a:gd name="connsiteY12" fmla="*/ 2036296 h 6572416"/>
              <a:gd name="connsiteX13" fmla="*/ 6664880 w 7866841"/>
              <a:gd name="connsiteY13" fmla="*/ 1303838 h 6572416"/>
              <a:gd name="connsiteX14" fmla="*/ 6075850 w 7866841"/>
              <a:gd name="connsiteY14" fmla="*/ 317281 h 6572416"/>
              <a:gd name="connsiteX15" fmla="*/ 5273981 w 7866841"/>
              <a:gd name="connsiteY15" fmla="*/ 105750 h 6572416"/>
              <a:gd name="connsiteX16" fmla="*/ 3739821 w 7866841"/>
              <a:gd name="connsiteY16" fmla="*/ 4150 h 6572416"/>
              <a:gd name="connsiteX17" fmla="*/ 1961821 w 7866841"/>
              <a:gd name="connsiteY17" fmla="*/ 227670 h 6572416"/>
              <a:gd name="connsiteX0" fmla="*/ 1961821 w 7866841"/>
              <a:gd name="connsiteY0" fmla="*/ 248653 h 6593399"/>
              <a:gd name="connsiteX1" fmla="*/ 1535101 w 7866841"/>
              <a:gd name="connsiteY1" fmla="*/ 746493 h 6593399"/>
              <a:gd name="connsiteX2" fmla="*/ 1287894 w 7866841"/>
              <a:gd name="connsiteY2" fmla="*/ 1731139 h 6593399"/>
              <a:gd name="connsiteX3" fmla="*/ 265101 w 7866841"/>
              <a:gd name="connsiteY3" fmla="*/ 3327133 h 6593399"/>
              <a:gd name="connsiteX4" fmla="*/ 11101 w 7866841"/>
              <a:gd name="connsiteY4" fmla="*/ 4658093 h 6593399"/>
              <a:gd name="connsiteX5" fmla="*/ 526613 w 7866841"/>
              <a:gd name="connsiteY5" fmla="*/ 5987342 h 6593399"/>
              <a:gd name="connsiteX6" fmla="*/ 2069661 w 7866841"/>
              <a:gd name="connsiteY6" fmla="*/ 6568120 h 6593399"/>
              <a:gd name="connsiteX7" fmla="*/ 4247821 w 7866841"/>
              <a:gd name="connsiteY7" fmla="*/ 6420148 h 6593399"/>
              <a:gd name="connsiteX8" fmla="*/ 6168061 w 7866841"/>
              <a:gd name="connsiteY8" fmla="*/ 5802524 h 6593399"/>
              <a:gd name="connsiteX9" fmla="*/ 7396207 w 7866841"/>
              <a:gd name="connsiteY9" fmla="*/ 5011848 h 6593399"/>
              <a:gd name="connsiteX10" fmla="*/ 7834301 w 7866841"/>
              <a:gd name="connsiteY10" fmla="*/ 4201136 h 6593399"/>
              <a:gd name="connsiteX11" fmla="*/ 7739435 w 7866841"/>
              <a:gd name="connsiteY11" fmla="*/ 2883116 h 6593399"/>
              <a:gd name="connsiteX12" fmla="*/ 6983952 w 7866841"/>
              <a:gd name="connsiteY12" fmla="*/ 2057279 h 6593399"/>
              <a:gd name="connsiteX13" fmla="*/ 6664880 w 7866841"/>
              <a:gd name="connsiteY13" fmla="*/ 1324821 h 6593399"/>
              <a:gd name="connsiteX14" fmla="*/ 6075850 w 7866841"/>
              <a:gd name="connsiteY14" fmla="*/ 338264 h 6593399"/>
              <a:gd name="connsiteX15" fmla="*/ 5315045 w 7866841"/>
              <a:gd name="connsiteY15" fmla="*/ 48627 h 6593399"/>
              <a:gd name="connsiteX16" fmla="*/ 3739821 w 7866841"/>
              <a:gd name="connsiteY16" fmla="*/ 25133 h 6593399"/>
              <a:gd name="connsiteX17" fmla="*/ 1961821 w 7866841"/>
              <a:gd name="connsiteY17" fmla="*/ 248653 h 6593399"/>
              <a:gd name="connsiteX0" fmla="*/ 1961821 w 7866841"/>
              <a:gd name="connsiteY0" fmla="*/ 248653 h 6593399"/>
              <a:gd name="connsiteX1" fmla="*/ 1535101 w 7866841"/>
              <a:gd name="connsiteY1" fmla="*/ 746493 h 6593399"/>
              <a:gd name="connsiteX2" fmla="*/ 1287894 w 7866841"/>
              <a:gd name="connsiteY2" fmla="*/ 1731139 h 6593399"/>
              <a:gd name="connsiteX3" fmla="*/ 265101 w 7866841"/>
              <a:gd name="connsiteY3" fmla="*/ 3327133 h 6593399"/>
              <a:gd name="connsiteX4" fmla="*/ 11101 w 7866841"/>
              <a:gd name="connsiteY4" fmla="*/ 4658093 h 6593399"/>
              <a:gd name="connsiteX5" fmla="*/ 526613 w 7866841"/>
              <a:gd name="connsiteY5" fmla="*/ 5987342 h 6593399"/>
              <a:gd name="connsiteX6" fmla="*/ 2069661 w 7866841"/>
              <a:gd name="connsiteY6" fmla="*/ 6568120 h 6593399"/>
              <a:gd name="connsiteX7" fmla="*/ 4247821 w 7866841"/>
              <a:gd name="connsiteY7" fmla="*/ 6420148 h 6593399"/>
              <a:gd name="connsiteX8" fmla="*/ 6168061 w 7866841"/>
              <a:gd name="connsiteY8" fmla="*/ 5802524 h 6593399"/>
              <a:gd name="connsiteX9" fmla="*/ 7396207 w 7866841"/>
              <a:gd name="connsiteY9" fmla="*/ 5011848 h 6593399"/>
              <a:gd name="connsiteX10" fmla="*/ 7834301 w 7866841"/>
              <a:gd name="connsiteY10" fmla="*/ 4201136 h 6593399"/>
              <a:gd name="connsiteX11" fmla="*/ 7739435 w 7866841"/>
              <a:gd name="connsiteY11" fmla="*/ 2883116 h 6593399"/>
              <a:gd name="connsiteX12" fmla="*/ 6983952 w 7866841"/>
              <a:gd name="connsiteY12" fmla="*/ 2057279 h 6593399"/>
              <a:gd name="connsiteX13" fmla="*/ 6434921 w 7866841"/>
              <a:gd name="connsiteY13" fmla="*/ 1402927 h 6593399"/>
              <a:gd name="connsiteX14" fmla="*/ 6075850 w 7866841"/>
              <a:gd name="connsiteY14" fmla="*/ 338264 h 6593399"/>
              <a:gd name="connsiteX15" fmla="*/ 5315045 w 7866841"/>
              <a:gd name="connsiteY15" fmla="*/ 48627 h 6593399"/>
              <a:gd name="connsiteX16" fmla="*/ 3739821 w 7866841"/>
              <a:gd name="connsiteY16" fmla="*/ 25133 h 6593399"/>
              <a:gd name="connsiteX17" fmla="*/ 1961821 w 7866841"/>
              <a:gd name="connsiteY17" fmla="*/ 248653 h 6593399"/>
              <a:gd name="connsiteX0" fmla="*/ 1961821 w 7866841"/>
              <a:gd name="connsiteY0" fmla="*/ 248653 h 6593399"/>
              <a:gd name="connsiteX1" fmla="*/ 1535101 w 7866841"/>
              <a:gd name="connsiteY1" fmla="*/ 746493 h 6593399"/>
              <a:gd name="connsiteX2" fmla="*/ 1287894 w 7866841"/>
              <a:gd name="connsiteY2" fmla="*/ 1731139 h 6593399"/>
              <a:gd name="connsiteX3" fmla="*/ 265101 w 7866841"/>
              <a:gd name="connsiteY3" fmla="*/ 3327133 h 6593399"/>
              <a:gd name="connsiteX4" fmla="*/ 11101 w 7866841"/>
              <a:gd name="connsiteY4" fmla="*/ 4658093 h 6593399"/>
              <a:gd name="connsiteX5" fmla="*/ 526613 w 7866841"/>
              <a:gd name="connsiteY5" fmla="*/ 5987342 h 6593399"/>
              <a:gd name="connsiteX6" fmla="*/ 2069661 w 7866841"/>
              <a:gd name="connsiteY6" fmla="*/ 6568120 h 6593399"/>
              <a:gd name="connsiteX7" fmla="*/ 4247821 w 7866841"/>
              <a:gd name="connsiteY7" fmla="*/ 6420148 h 6593399"/>
              <a:gd name="connsiteX8" fmla="*/ 6168061 w 7866841"/>
              <a:gd name="connsiteY8" fmla="*/ 5802524 h 6593399"/>
              <a:gd name="connsiteX9" fmla="*/ 7396207 w 7866841"/>
              <a:gd name="connsiteY9" fmla="*/ 5011848 h 6593399"/>
              <a:gd name="connsiteX10" fmla="*/ 7834301 w 7866841"/>
              <a:gd name="connsiteY10" fmla="*/ 4201136 h 6593399"/>
              <a:gd name="connsiteX11" fmla="*/ 7739435 w 7866841"/>
              <a:gd name="connsiteY11" fmla="*/ 2883116 h 6593399"/>
              <a:gd name="connsiteX12" fmla="*/ 6983952 w 7866841"/>
              <a:gd name="connsiteY12" fmla="*/ 2057279 h 6593399"/>
              <a:gd name="connsiteX13" fmla="*/ 6434921 w 7866841"/>
              <a:gd name="connsiteY13" fmla="*/ 1402927 h 6593399"/>
              <a:gd name="connsiteX14" fmla="*/ 6116914 w 7866841"/>
              <a:gd name="connsiteY14" fmla="*/ 299211 h 6593399"/>
              <a:gd name="connsiteX15" fmla="*/ 5315045 w 7866841"/>
              <a:gd name="connsiteY15" fmla="*/ 48627 h 6593399"/>
              <a:gd name="connsiteX16" fmla="*/ 3739821 w 7866841"/>
              <a:gd name="connsiteY16" fmla="*/ 25133 h 6593399"/>
              <a:gd name="connsiteX17" fmla="*/ 1961821 w 7866841"/>
              <a:gd name="connsiteY17" fmla="*/ 248653 h 6593399"/>
              <a:gd name="connsiteX0" fmla="*/ 1961821 w 7866841"/>
              <a:gd name="connsiteY0" fmla="*/ 248653 h 6593399"/>
              <a:gd name="connsiteX1" fmla="*/ 1535101 w 7866841"/>
              <a:gd name="connsiteY1" fmla="*/ 746493 h 6593399"/>
              <a:gd name="connsiteX2" fmla="*/ 1287894 w 7866841"/>
              <a:gd name="connsiteY2" fmla="*/ 1731139 h 6593399"/>
              <a:gd name="connsiteX3" fmla="*/ 265101 w 7866841"/>
              <a:gd name="connsiteY3" fmla="*/ 3327133 h 6593399"/>
              <a:gd name="connsiteX4" fmla="*/ 11101 w 7866841"/>
              <a:gd name="connsiteY4" fmla="*/ 4658093 h 6593399"/>
              <a:gd name="connsiteX5" fmla="*/ 526613 w 7866841"/>
              <a:gd name="connsiteY5" fmla="*/ 5987342 h 6593399"/>
              <a:gd name="connsiteX6" fmla="*/ 2069661 w 7866841"/>
              <a:gd name="connsiteY6" fmla="*/ 6568120 h 6593399"/>
              <a:gd name="connsiteX7" fmla="*/ 4247821 w 7866841"/>
              <a:gd name="connsiteY7" fmla="*/ 6420148 h 6593399"/>
              <a:gd name="connsiteX8" fmla="*/ 6168061 w 7866841"/>
              <a:gd name="connsiteY8" fmla="*/ 5802524 h 6593399"/>
              <a:gd name="connsiteX9" fmla="*/ 7396207 w 7866841"/>
              <a:gd name="connsiteY9" fmla="*/ 5011848 h 6593399"/>
              <a:gd name="connsiteX10" fmla="*/ 7834301 w 7866841"/>
              <a:gd name="connsiteY10" fmla="*/ 4201136 h 6593399"/>
              <a:gd name="connsiteX11" fmla="*/ 7739435 w 7866841"/>
              <a:gd name="connsiteY11" fmla="*/ 2883116 h 6593399"/>
              <a:gd name="connsiteX12" fmla="*/ 6983952 w 7866841"/>
              <a:gd name="connsiteY12" fmla="*/ 2057279 h 6593399"/>
              <a:gd name="connsiteX13" fmla="*/ 6434921 w 7866841"/>
              <a:gd name="connsiteY13" fmla="*/ 1402927 h 6593399"/>
              <a:gd name="connsiteX14" fmla="*/ 6116914 w 7866841"/>
              <a:gd name="connsiteY14" fmla="*/ 299211 h 6593399"/>
              <a:gd name="connsiteX15" fmla="*/ 5315045 w 7866841"/>
              <a:gd name="connsiteY15" fmla="*/ 48627 h 6593399"/>
              <a:gd name="connsiteX16" fmla="*/ 3739821 w 7866841"/>
              <a:gd name="connsiteY16" fmla="*/ 25133 h 6593399"/>
              <a:gd name="connsiteX17" fmla="*/ 1961821 w 7866841"/>
              <a:gd name="connsiteY17" fmla="*/ 248653 h 6593399"/>
              <a:gd name="connsiteX0" fmla="*/ 1961821 w 7866841"/>
              <a:gd name="connsiteY0" fmla="*/ 248653 h 6593399"/>
              <a:gd name="connsiteX1" fmla="*/ 1535101 w 7866841"/>
              <a:gd name="connsiteY1" fmla="*/ 746493 h 6593399"/>
              <a:gd name="connsiteX2" fmla="*/ 1287894 w 7866841"/>
              <a:gd name="connsiteY2" fmla="*/ 1731139 h 6593399"/>
              <a:gd name="connsiteX3" fmla="*/ 265101 w 7866841"/>
              <a:gd name="connsiteY3" fmla="*/ 3327133 h 6593399"/>
              <a:gd name="connsiteX4" fmla="*/ 11101 w 7866841"/>
              <a:gd name="connsiteY4" fmla="*/ 4658093 h 6593399"/>
              <a:gd name="connsiteX5" fmla="*/ 526613 w 7866841"/>
              <a:gd name="connsiteY5" fmla="*/ 5987342 h 6593399"/>
              <a:gd name="connsiteX6" fmla="*/ 2069661 w 7866841"/>
              <a:gd name="connsiteY6" fmla="*/ 6568120 h 6593399"/>
              <a:gd name="connsiteX7" fmla="*/ 4247821 w 7866841"/>
              <a:gd name="connsiteY7" fmla="*/ 6420148 h 6593399"/>
              <a:gd name="connsiteX8" fmla="*/ 6168061 w 7866841"/>
              <a:gd name="connsiteY8" fmla="*/ 5802524 h 6593399"/>
              <a:gd name="connsiteX9" fmla="*/ 7396207 w 7866841"/>
              <a:gd name="connsiteY9" fmla="*/ 5011848 h 6593399"/>
              <a:gd name="connsiteX10" fmla="*/ 7834301 w 7866841"/>
              <a:gd name="connsiteY10" fmla="*/ 4201136 h 6593399"/>
              <a:gd name="connsiteX11" fmla="*/ 7739435 w 7866841"/>
              <a:gd name="connsiteY11" fmla="*/ 2883116 h 6593399"/>
              <a:gd name="connsiteX12" fmla="*/ 6983952 w 7866841"/>
              <a:gd name="connsiteY12" fmla="*/ 2057279 h 6593399"/>
              <a:gd name="connsiteX13" fmla="*/ 6434921 w 7866841"/>
              <a:gd name="connsiteY13" fmla="*/ 1402927 h 6593399"/>
              <a:gd name="connsiteX14" fmla="*/ 6116914 w 7866841"/>
              <a:gd name="connsiteY14" fmla="*/ 299211 h 6593399"/>
              <a:gd name="connsiteX15" fmla="*/ 5315045 w 7866841"/>
              <a:gd name="connsiteY15" fmla="*/ 48627 h 6593399"/>
              <a:gd name="connsiteX16" fmla="*/ 3739821 w 7866841"/>
              <a:gd name="connsiteY16" fmla="*/ 25133 h 6593399"/>
              <a:gd name="connsiteX17" fmla="*/ 1961821 w 7866841"/>
              <a:gd name="connsiteY17" fmla="*/ 248653 h 6593399"/>
              <a:gd name="connsiteX0" fmla="*/ 1961821 w 7866841"/>
              <a:gd name="connsiteY0" fmla="*/ 233546 h 6578292"/>
              <a:gd name="connsiteX1" fmla="*/ 1535101 w 7866841"/>
              <a:gd name="connsiteY1" fmla="*/ 731386 h 6578292"/>
              <a:gd name="connsiteX2" fmla="*/ 1287894 w 7866841"/>
              <a:gd name="connsiteY2" fmla="*/ 1716032 h 6578292"/>
              <a:gd name="connsiteX3" fmla="*/ 265101 w 7866841"/>
              <a:gd name="connsiteY3" fmla="*/ 3312026 h 6578292"/>
              <a:gd name="connsiteX4" fmla="*/ 11101 w 7866841"/>
              <a:gd name="connsiteY4" fmla="*/ 4642986 h 6578292"/>
              <a:gd name="connsiteX5" fmla="*/ 526613 w 7866841"/>
              <a:gd name="connsiteY5" fmla="*/ 5972235 h 6578292"/>
              <a:gd name="connsiteX6" fmla="*/ 2069661 w 7866841"/>
              <a:gd name="connsiteY6" fmla="*/ 6553013 h 6578292"/>
              <a:gd name="connsiteX7" fmla="*/ 4247821 w 7866841"/>
              <a:gd name="connsiteY7" fmla="*/ 6405041 h 6578292"/>
              <a:gd name="connsiteX8" fmla="*/ 6168061 w 7866841"/>
              <a:gd name="connsiteY8" fmla="*/ 5787417 h 6578292"/>
              <a:gd name="connsiteX9" fmla="*/ 7396207 w 7866841"/>
              <a:gd name="connsiteY9" fmla="*/ 4996741 h 6578292"/>
              <a:gd name="connsiteX10" fmla="*/ 7834301 w 7866841"/>
              <a:gd name="connsiteY10" fmla="*/ 4186029 h 6578292"/>
              <a:gd name="connsiteX11" fmla="*/ 7739435 w 7866841"/>
              <a:gd name="connsiteY11" fmla="*/ 2868009 h 6578292"/>
              <a:gd name="connsiteX12" fmla="*/ 6983952 w 7866841"/>
              <a:gd name="connsiteY12" fmla="*/ 2042172 h 6578292"/>
              <a:gd name="connsiteX13" fmla="*/ 6434921 w 7866841"/>
              <a:gd name="connsiteY13" fmla="*/ 1387820 h 6578292"/>
              <a:gd name="connsiteX14" fmla="*/ 6116914 w 7866841"/>
              <a:gd name="connsiteY14" fmla="*/ 284104 h 6578292"/>
              <a:gd name="connsiteX15" fmla="*/ 5315045 w 7866841"/>
              <a:gd name="connsiteY15" fmla="*/ 33520 h 6578292"/>
              <a:gd name="connsiteX16" fmla="*/ 3739821 w 7866841"/>
              <a:gd name="connsiteY16" fmla="*/ 10026 h 6578292"/>
              <a:gd name="connsiteX17" fmla="*/ 1961821 w 7866841"/>
              <a:gd name="connsiteY17" fmla="*/ 233546 h 6578292"/>
              <a:gd name="connsiteX0" fmla="*/ 1961821 w 7866841"/>
              <a:gd name="connsiteY0" fmla="*/ 233546 h 6578292"/>
              <a:gd name="connsiteX1" fmla="*/ 1535101 w 7866841"/>
              <a:gd name="connsiteY1" fmla="*/ 731386 h 6578292"/>
              <a:gd name="connsiteX2" fmla="*/ 1287894 w 7866841"/>
              <a:gd name="connsiteY2" fmla="*/ 1716032 h 6578292"/>
              <a:gd name="connsiteX3" fmla="*/ 265101 w 7866841"/>
              <a:gd name="connsiteY3" fmla="*/ 3312026 h 6578292"/>
              <a:gd name="connsiteX4" fmla="*/ 11101 w 7866841"/>
              <a:gd name="connsiteY4" fmla="*/ 4642986 h 6578292"/>
              <a:gd name="connsiteX5" fmla="*/ 526613 w 7866841"/>
              <a:gd name="connsiteY5" fmla="*/ 5972235 h 6578292"/>
              <a:gd name="connsiteX6" fmla="*/ 2069661 w 7866841"/>
              <a:gd name="connsiteY6" fmla="*/ 6553013 h 6578292"/>
              <a:gd name="connsiteX7" fmla="*/ 4247821 w 7866841"/>
              <a:gd name="connsiteY7" fmla="*/ 6405041 h 6578292"/>
              <a:gd name="connsiteX8" fmla="*/ 6168061 w 7866841"/>
              <a:gd name="connsiteY8" fmla="*/ 5787417 h 6578292"/>
              <a:gd name="connsiteX9" fmla="*/ 7396207 w 7866841"/>
              <a:gd name="connsiteY9" fmla="*/ 4996741 h 6578292"/>
              <a:gd name="connsiteX10" fmla="*/ 7834301 w 7866841"/>
              <a:gd name="connsiteY10" fmla="*/ 4186029 h 6578292"/>
              <a:gd name="connsiteX11" fmla="*/ 7739435 w 7866841"/>
              <a:gd name="connsiteY11" fmla="*/ 2868009 h 6578292"/>
              <a:gd name="connsiteX12" fmla="*/ 6983952 w 7866841"/>
              <a:gd name="connsiteY12" fmla="*/ 2042172 h 6578292"/>
              <a:gd name="connsiteX13" fmla="*/ 6434921 w 7866841"/>
              <a:gd name="connsiteY13" fmla="*/ 1387820 h 6578292"/>
              <a:gd name="connsiteX14" fmla="*/ 6116914 w 7866841"/>
              <a:gd name="connsiteY14" fmla="*/ 284104 h 6578292"/>
              <a:gd name="connsiteX15" fmla="*/ 5315045 w 7866841"/>
              <a:gd name="connsiteY15" fmla="*/ 33520 h 6578292"/>
              <a:gd name="connsiteX16" fmla="*/ 3739821 w 7866841"/>
              <a:gd name="connsiteY16" fmla="*/ 10026 h 6578292"/>
              <a:gd name="connsiteX17" fmla="*/ 1961821 w 7866841"/>
              <a:gd name="connsiteY17" fmla="*/ 233546 h 6578292"/>
              <a:gd name="connsiteX0" fmla="*/ 1961821 w 7866841"/>
              <a:gd name="connsiteY0" fmla="*/ 233546 h 6578292"/>
              <a:gd name="connsiteX1" fmla="*/ 1535101 w 7866841"/>
              <a:gd name="connsiteY1" fmla="*/ 731386 h 6578292"/>
              <a:gd name="connsiteX2" fmla="*/ 1287894 w 7866841"/>
              <a:gd name="connsiteY2" fmla="*/ 1716032 h 6578292"/>
              <a:gd name="connsiteX3" fmla="*/ 265101 w 7866841"/>
              <a:gd name="connsiteY3" fmla="*/ 3312026 h 6578292"/>
              <a:gd name="connsiteX4" fmla="*/ 11101 w 7866841"/>
              <a:gd name="connsiteY4" fmla="*/ 4642986 h 6578292"/>
              <a:gd name="connsiteX5" fmla="*/ 526613 w 7866841"/>
              <a:gd name="connsiteY5" fmla="*/ 5972235 h 6578292"/>
              <a:gd name="connsiteX6" fmla="*/ 2069661 w 7866841"/>
              <a:gd name="connsiteY6" fmla="*/ 6553013 h 6578292"/>
              <a:gd name="connsiteX7" fmla="*/ 4247821 w 7866841"/>
              <a:gd name="connsiteY7" fmla="*/ 6405041 h 6578292"/>
              <a:gd name="connsiteX8" fmla="*/ 6168061 w 7866841"/>
              <a:gd name="connsiteY8" fmla="*/ 5787417 h 6578292"/>
              <a:gd name="connsiteX9" fmla="*/ 7396207 w 7866841"/>
              <a:gd name="connsiteY9" fmla="*/ 4996741 h 6578292"/>
              <a:gd name="connsiteX10" fmla="*/ 7834301 w 7866841"/>
              <a:gd name="connsiteY10" fmla="*/ 4186029 h 6578292"/>
              <a:gd name="connsiteX11" fmla="*/ 7739435 w 7866841"/>
              <a:gd name="connsiteY11" fmla="*/ 2868009 h 6578292"/>
              <a:gd name="connsiteX12" fmla="*/ 6983952 w 7866841"/>
              <a:gd name="connsiteY12" fmla="*/ 2042172 h 6578292"/>
              <a:gd name="connsiteX13" fmla="*/ 6434921 w 7866841"/>
              <a:gd name="connsiteY13" fmla="*/ 1387820 h 6578292"/>
              <a:gd name="connsiteX14" fmla="*/ 6051211 w 7866841"/>
              <a:gd name="connsiteY14" fmla="*/ 323157 h 6578292"/>
              <a:gd name="connsiteX15" fmla="*/ 5315045 w 7866841"/>
              <a:gd name="connsiteY15" fmla="*/ 33520 h 6578292"/>
              <a:gd name="connsiteX16" fmla="*/ 3739821 w 7866841"/>
              <a:gd name="connsiteY16" fmla="*/ 10026 h 6578292"/>
              <a:gd name="connsiteX17" fmla="*/ 1961821 w 7866841"/>
              <a:gd name="connsiteY17" fmla="*/ 233546 h 6578292"/>
              <a:gd name="connsiteX0" fmla="*/ 1961821 w 7866841"/>
              <a:gd name="connsiteY0" fmla="*/ 233546 h 6578292"/>
              <a:gd name="connsiteX1" fmla="*/ 1535101 w 7866841"/>
              <a:gd name="connsiteY1" fmla="*/ 731386 h 6578292"/>
              <a:gd name="connsiteX2" fmla="*/ 1287894 w 7866841"/>
              <a:gd name="connsiteY2" fmla="*/ 1716032 h 6578292"/>
              <a:gd name="connsiteX3" fmla="*/ 265101 w 7866841"/>
              <a:gd name="connsiteY3" fmla="*/ 3312026 h 6578292"/>
              <a:gd name="connsiteX4" fmla="*/ 11101 w 7866841"/>
              <a:gd name="connsiteY4" fmla="*/ 4642986 h 6578292"/>
              <a:gd name="connsiteX5" fmla="*/ 526613 w 7866841"/>
              <a:gd name="connsiteY5" fmla="*/ 5972235 h 6578292"/>
              <a:gd name="connsiteX6" fmla="*/ 2069661 w 7866841"/>
              <a:gd name="connsiteY6" fmla="*/ 6553013 h 6578292"/>
              <a:gd name="connsiteX7" fmla="*/ 4247821 w 7866841"/>
              <a:gd name="connsiteY7" fmla="*/ 6405041 h 6578292"/>
              <a:gd name="connsiteX8" fmla="*/ 6168061 w 7866841"/>
              <a:gd name="connsiteY8" fmla="*/ 5787417 h 6578292"/>
              <a:gd name="connsiteX9" fmla="*/ 7396207 w 7866841"/>
              <a:gd name="connsiteY9" fmla="*/ 4996741 h 6578292"/>
              <a:gd name="connsiteX10" fmla="*/ 7834301 w 7866841"/>
              <a:gd name="connsiteY10" fmla="*/ 4186029 h 6578292"/>
              <a:gd name="connsiteX11" fmla="*/ 7739435 w 7866841"/>
              <a:gd name="connsiteY11" fmla="*/ 2868009 h 6578292"/>
              <a:gd name="connsiteX12" fmla="*/ 6983952 w 7866841"/>
              <a:gd name="connsiteY12" fmla="*/ 2042172 h 6578292"/>
              <a:gd name="connsiteX13" fmla="*/ 6434921 w 7866841"/>
              <a:gd name="connsiteY13" fmla="*/ 1387820 h 6578292"/>
              <a:gd name="connsiteX14" fmla="*/ 6051211 w 7866841"/>
              <a:gd name="connsiteY14" fmla="*/ 323157 h 6578292"/>
              <a:gd name="connsiteX15" fmla="*/ 5315045 w 7866841"/>
              <a:gd name="connsiteY15" fmla="*/ 33520 h 6578292"/>
              <a:gd name="connsiteX16" fmla="*/ 3739821 w 7866841"/>
              <a:gd name="connsiteY16" fmla="*/ 10026 h 6578292"/>
              <a:gd name="connsiteX17" fmla="*/ 1961821 w 7866841"/>
              <a:gd name="connsiteY17" fmla="*/ 233546 h 6578292"/>
              <a:gd name="connsiteX0" fmla="*/ 1961821 w 7866841"/>
              <a:gd name="connsiteY0" fmla="*/ 233546 h 6578292"/>
              <a:gd name="connsiteX1" fmla="*/ 1535101 w 7866841"/>
              <a:gd name="connsiteY1" fmla="*/ 731386 h 6578292"/>
              <a:gd name="connsiteX2" fmla="*/ 1287894 w 7866841"/>
              <a:gd name="connsiteY2" fmla="*/ 1716032 h 6578292"/>
              <a:gd name="connsiteX3" fmla="*/ 265101 w 7866841"/>
              <a:gd name="connsiteY3" fmla="*/ 3312026 h 6578292"/>
              <a:gd name="connsiteX4" fmla="*/ 11101 w 7866841"/>
              <a:gd name="connsiteY4" fmla="*/ 4642986 h 6578292"/>
              <a:gd name="connsiteX5" fmla="*/ 526613 w 7866841"/>
              <a:gd name="connsiteY5" fmla="*/ 5972235 h 6578292"/>
              <a:gd name="connsiteX6" fmla="*/ 2069661 w 7866841"/>
              <a:gd name="connsiteY6" fmla="*/ 6553013 h 6578292"/>
              <a:gd name="connsiteX7" fmla="*/ 4247821 w 7866841"/>
              <a:gd name="connsiteY7" fmla="*/ 6405041 h 6578292"/>
              <a:gd name="connsiteX8" fmla="*/ 6168061 w 7866841"/>
              <a:gd name="connsiteY8" fmla="*/ 5787417 h 6578292"/>
              <a:gd name="connsiteX9" fmla="*/ 7396207 w 7866841"/>
              <a:gd name="connsiteY9" fmla="*/ 4996741 h 6578292"/>
              <a:gd name="connsiteX10" fmla="*/ 7834301 w 7866841"/>
              <a:gd name="connsiteY10" fmla="*/ 4186029 h 6578292"/>
              <a:gd name="connsiteX11" fmla="*/ 7739435 w 7866841"/>
              <a:gd name="connsiteY11" fmla="*/ 2868009 h 6578292"/>
              <a:gd name="connsiteX12" fmla="*/ 6983952 w 7866841"/>
              <a:gd name="connsiteY12" fmla="*/ 2042172 h 6578292"/>
              <a:gd name="connsiteX13" fmla="*/ 6434921 w 7866841"/>
              <a:gd name="connsiteY13" fmla="*/ 1387820 h 6578292"/>
              <a:gd name="connsiteX14" fmla="*/ 6051211 w 7866841"/>
              <a:gd name="connsiteY14" fmla="*/ 323157 h 6578292"/>
              <a:gd name="connsiteX15" fmla="*/ 5315045 w 7866841"/>
              <a:gd name="connsiteY15" fmla="*/ 33520 h 6578292"/>
              <a:gd name="connsiteX16" fmla="*/ 3739821 w 7866841"/>
              <a:gd name="connsiteY16" fmla="*/ 10026 h 6578292"/>
              <a:gd name="connsiteX17" fmla="*/ 1961821 w 7866841"/>
              <a:gd name="connsiteY17" fmla="*/ 233546 h 6578292"/>
              <a:gd name="connsiteX0" fmla="*/ 1961821 w 7866841"/>
              <a:gd name="connsiteY0" fmla="*/ 233546 h 6578292"/>
              <a:gd name="connsiteX1" fmla="*/ 1535101 w 7866841"/>
              <a:gd name="connsiteY1" fmla="*/ 731386 h 6578292"/>
              <a:gd name="connsiteX2" fmla="*/ 1287894 w 7866841"/>
              <a:gd name="connsiteY2" fmla="*/ 1716032 h 6578292"/>
              <a:gd name="connsiteX3" fmla="*/ 265101 w 7866841"/>
              <a:gd name="connsiteY3" fmla="*/ 3312026 h 6578292"/>
              <a:gd name="connsiteX4" fmla="*/ 11101 w 7866841"/>
              <a:gd name="connsiteY4" fmla="*/ 4642986 h 6578292"/>
              <a:gd name="connsiteX5" fmla="*/ 526613 w 7866841"/>
              <a:gd name="connsiteY5" fmla="*/ 5972235 h 6578292"/>
              <a:gd name="connsiteX6" fmla="*/ 2069661 w 7866841"/>
              <a:gd name="connsiteY6" fmla="*/ 6553013 h 6578292"/>
              <a:gd name="connsiteX7" fmla="*/ 4247821 w 7866841"/>
              <a:gd name="connsiteY7" fmla="*/ 6405041 h 6578292"/>
              <a:gd name="connsiteX8" fmla="*/ 6168061 w 7866841"/>
              <a:gd name="connsiteY8" fmla="*/ 5787417 h 6578292"/>
              <a:gd name="connsiteX9" fmla="*/ 7396207 w 7866841"/>
              <a:gd name="connsiteY9" fmla="*/ 4996741 h 6578292"/>
              <a:gd name="connsiteX10" fmla="*/ 7834301 w 7866841"/>
              <a:gd name="connsiteY10" fmla="*/ 4186029 h 6578292"/>
              <a:gd name="connsiteX11" fmla="*/ 7739435 w 7866841"/>
              <a:gd name="connsiteY11" fmla="*/ 2868009 h 6578292"/>
              <a:gd name="connsiteX12" fmla="*/ 6983952 w 7866841"/>
              <a:gd name="connsiteY12" fmla="*/ 2042172 h 6578292"/>
              <a:gd name="connsiteX13" fmla="*/ 6434921 w 7866841"/>
              <a:gd name="connsiteY13" fmla="*/ 1387820 h 6578292"/>
              <a:gd name="connsiteX14" fmla="*/ 6051211 w 7866841"/>
              <a:gd name="connsiteY14" fmla="*/ 323157 h 6578292"/>
              <a:gd name="connsiteX15" fmla="*/ 5315045 w 7866841"/>
              <a:gd name="connsiteY15" fmla="*/ 33520 h 6578292"/>
              <a:gd name="connsiteX16" fmla="*/ 3739821 w 7866841"/>
              <a:gd name="connsiteY16" fmla="*/ 10026 h 6578292"/>
              <a:gd name="connsiteX17" fmla="*/ 1961821 w 7866841"/>
              <a:gd name="connsiteY17" fmla="*/ 233546 h 6578292"/>
              <a:gd name="connsiteX0" fmla="*/ 1961821 w 7866841"/>
              <a:gd name="connsiteY0" fmla="*/ 241153 h 6585899"/>
              <a:gd name="connsiteX1" fmla="*/ 1535101 w 7866841"/>
              <a:gd name="connsiteY1" fmla="*/ 738993 h 6585899"/>
              <a:gd name="connsiteX2" fmla="*/ 1287894 w 7866841"/>
              <a:gd name="connsiteY2" fmla="*/ 1723639 h 6585899"/>
              <a:gd name="connsiteX3" fmla="*/ 265101 w 7866841"/>
              <a:gd name="connsiteY3" fmla="*/ 3319633 h 6585899"/>
              <a:gd name="connsiteX4" fmla="*/ 11101 w 7866841"/>
              <a:gd name="connsiteY4" fmla="*/ 4650593 h 6585899"/>
              <a:gd name="connsiteX5" fmla="*/ 526613 w 7866841"/>
              <a:gd name="connsiteY5" fmla="*/ 5979842 h 6585899"/>
              <a:gd name="connsiteX6" fmla="*/ 2069661 w 7866841"/>
              <a:gd name="connsiteY6" fmla="*/ 6560620 h 6585899"/>
              <a:gd name="connsiteX7" fmla="*/ 4247821 w 7866841"/>
              <a:gd name="connsiteY7" fmla="*/ 6412648 h 6585899"/>
              <a:gd name="connsiteX8" fmla="*/ 6168061 w 7866841"/>
              <a:gd name="connsiteY8" fmla="*/ 5795024 h 6585899"/>
              <a:gd name="connsiteX9" fmla="*/ 7396207 w 7866841"/>
              <a:gd name="connsiteY9" fmla="*/ 5004348 h 6585899"/>
              <a:gd name="connsiteX10" fmla="*/ 7834301 w 7866841"/>
              <a:gd name="connsiteY10" fmla="*/ 4193636 h 6585899"/>
              <a:gd name="connsiteX11" fmla="*/ 7739435 w 7866841"/>
              <a:gd name="connsiteY11" fmla="*/ 2875616 h 6585899"/>
              <a:gd name="connsiteX12" fmla="*/ 6983952 w 7866841"/>
              <a:gd name="connsiteY12" fmla="*/ 2049779 h 6585899"/>
              <a:gd name="connsiteX13" fmla="*/ 6434921 w 7866841"/>
              <a:gd name="connsiteY13" fmla="*/ 1395427 h 6585899"/>
              <a:gd name="connsiteX14" fmla="*/ 6051211 w 7866841"/>
              <a:gd name="connsiteY14" fmla="*/ 330764 h 6585899"/>
              <a:gd name="connsiteX15" fmla="*/ 5446450 w 7866841"/>
              <a:gd name="connsiteY15" fmla="*/ 11837 h 6585899"/>
              <a:gd name="connsiteX16" fmla="*/ 3739821 w 7866841"/>
              <a:gd name="connsiteY16" fmla="*/ 17633 h 6585899"/>
              <a:gd name="connsiteX17" fmla="*/ 1961821 w 7866841"/>
              <a:gd name="connsiteY17" fmla="*/ 241153 h 6585899"/>
              <a:gd name="connsiteX0" fmla="*/ 1961821 w 7866841"/>
              <a:gd name="connsiteY0" fmla="*/ 241153 h 6585899"/>
              <a:gd name="connsiteX1" fmla="*/ 1535101 w 7866841"/>
              <a:gd name="connsiteY1" fmla="*/ 738993 h 6585899"/>
              <a:gd name="connsiteX2" fmla="*/ 1287894 w 7866841"/>
              <a:gd name="connsiteY2" fmla="*/ 1723639 h 6585899"/>
              <a:gd name="connsiteX3" fmla="*/ 265101 w 7866841"/>
              <a:gd name="connsiteY3" fmla="*/ 3319633 h 6585899"/>
              <a:gd name="connsiteX4" fmla="*/ 11101 w 7866841"/>
              <a:gd name="connsiteY4" fmla="*/ 4650593 h 6585899"/>
              <a:gd name="connsiteX5" fmla="*/ 526613 w 7866841"/>
              <a:gd name="connsiteY5" fmla="*/ 5979842 h 6585899"/>
              <a:gd name="connsiteX6" fmla="*/ 2069661 w 7866841"/>
              <a:gd name="connsiteY6" fmla="*/ 6560620 h 6585899"/>
              <a:gd name="connsiteX7" fmla="*/ 4247821 w 7866841"/>
              <a:gd name="connsiteY7" fmla="*/ 6412648 h 6585899"/>
              <a:gd name="connsiteX8" fmla="*/ 6168061 w 7866841"/>
              <a:gd name="connsiteY8" fmla="*/ 5795024 h 6585899"/>
              <a:gd name="connsiteX9" fmla="*/ 7396207 w 7866841"/>
              <a:gd name="connsiteY9" fmla="*/ 5004348 h 6585899"/>
              <a:gd name="connsiteX10" fmla="*/ 7834301 w 7866841"/>
              <a:gd name="connsiteY10" fmla="*/ 4193636 h 6585899"/>
              <a:gd name="connsiteX11" fmla="*/ 7739435 w 7866841"/>
              <a:gd name="connsiteY11" fmla="*/ 2875616 h 6585899"/>
              <a:gd name="connsiteX12" fmla="*/ 6983952 w 7866841"/>
              <a:gd name="connsiteY12" fmla="*/ 2049779 h 6585899"/>
              <a:gd name="connsiteX13" fmla="*/ 6434921 w 7866841"/>
              <a:gd name="connsiteY13" fmla="*/ 1395427 h 6585899"/>
              <a:gd name="connsiteX14" fmla="*/ 6075849 w 7866841"/>
              <a:gd name="connsiteY14" fmla="*/ 194078 h 6585899"/>
              <a:gd name="connsiteX15" fmla="*/ 5446450 w 7866841"/>
              <a:gd name="connsiteY15" fmla="*/ 11837 h 6585899"/>
              <a:gd name="connsiteX16" fmla="*/ 3739821 w 7866841"/>
              <a:gd name="connsiteY16" fmla="*/ 17633 h 6585899"/>
              <a:gd name="connsiteX17" fmla="*/ 1961821 w 7866841"/>
              <a:gd name="connsiteY17" fmla="*/ 241153 h 6585899"/>
              <a:gd name="connsiteX0" fmla="*/ 1961821 w 7866841"/>
              <a:gd name="connsiteY0" fmla="*/ 241153 h 6585899"/>
              <a:gd name="connsiteX1" fmla="*/ 1535101 w 7866841"/>
              <a:gd name="connsiteY1" fmla="*/ 738993 h 6585899"/>
              <a:gd name="connsiteX2" fmla="*/ 1287894 w 7866841"/>
              <a:gd name="connsiteY2" fmla="*/ 1723639 h 6585899"/>
              <a:gd name="connsiteX3" fmla="*/ 265101 w 7866841"/>
              <a:gd name="connsiteY3" fmla="*/ 3319633 h 6585899"/>
              <a:gd name="connsiteX4" fmla="*/ 11101 w 7866841"/>
              <a:gd name="connsiteY4" fmla="*/ 4650593 h 6585899"/>
              <a:gd name="connsiteX5" fmla="*/ 526613 w 7866841"/>
              <a:gd name="connsiteY5" fmla="*/ 5979842 h 6585899"/>
              <a:gd name="connsiteX6" fmla="*/ 2069661 w 7866841"/>
              <a:gd name="connsiteY6" fmla="*/ 6560620 h 6585899"/>
              <a:gd name="connsiteX7" fmla="*/ 4247821 w 7866841"/>
              <a:gd name="connsiteY7" fmla="*/ 6412648 h 6585899"/>
              <a:gd name="connsiteX8" fmla="*/ 6168061 w 7866841"/>
              <a:gd name="connsiteY8" fmla="*/ 5795024 h 6585899"/>
              <a:gd name="connsiteX9" fmla="*/ 7396207 w 7866841"/>
              <a:gd name="connsiteY9" fmla="*/ 5004348 h 6585899"/>
              <a:gd name="connsiteX10" fmla="*/ 7834301 w 7866841"/>
              <a:gd name="connsiteY10" fmla="*/ 4193636 h 6585899"/>
              <a:gd name="connsiteX11" fmla="*/ 7739435 w 7866841"/>
              <a:gd name="connsiteY11" fmla="*/ 2875616 h 6585899"/>
              <a:gd name="connsiteX12" fmla="*/ 6983952 w 7866841"/>
              <a:gd name="connsiteY12" fmla="*/ 2049779 h 6585899"/>
              <a:gd name="connsiteX13" fmla="*/ 6434921 w 7866841"/>
              <a:gd name="connsiteY13" fmla="*/ 1395427 h 6585899"/>
              <a:gd name="connsiteX14" fmla="*/ 6075849 w 7866841"/>
              <a:gd name="connsiteY14" fmla="*/ 194078 h 6585899"/>
              <a:gd name="connsiteX15" fmla="*/ 5446450 w 7866841"/>
              <a:gd name="connsiteY15" fmla="*/ 11837 h 6585899"/>
              <a:gd name="connsiteX16" fmla="*/ 3739821 w 7866841"/>
              <a:gd name="connsiteY16" fmla="*/ 17633 h 6585899"/>
              <a:gd name="connsiteX17" fmla="*/ 1961821 w 7866841"/>
              <a:gd name="connsiteY17" fmla="*/ 241153 h 6585899"/>
              <a:gd name="connsiteX0" fmla="*/ 1961821 w 7866841"/>
              <a:gd name="connsiteY0" fmla="*/ 338706 h 6683452"/>
              <a:gd name="connsiteX1" fmla="*/ 1535101 w 7866841"/>
              <a:gd name="connsiteY1" fmla="*/ 836546 h 6683452"/>
              <a:gd name="connsiteX2" fmla="*/ 1287894 w 7866841"/>
              <a:gd name="connsiteY2" fmla="*/ 1821192 h 6683452"/>
              <a:gd name="connsiteX3" fmla="*/ 265101 w 7866841"/>
              <a:gd name="connsiteY3" fmla="*/ 3417186 h 6683452"/>
              <a:gd name="connsiteX4" fmla="*/ 11101 w 7866841"/>
              <a:gd name="connsiteY4" fmla="*/ 4748146 h 6683452"/>
              <a:gd name="connsiteX5" fmla="*/ 526613 w 7866841"/>
              <a:gd name="connsiteY5" fmla="*/ 6077395 h 6683452"/>
              <a:gd name="connsiteX6" fmla="*/ 2069661 w 7866841"/>
              <a:gd name="connsiteY6" fmla="*/ 6658173 h 6683452"/>
              <a:gd name="connsiteX7" fmla="*/ 4247821 w 7866841"/>
              <a:gd name="connsiteY7" fmla="*/ 6510201 h 6683452"/>
              <a:gd name="connsiteX8" fmla="*/ 6168061 w 7866841"/>
              <a:gd name="connsiteY8" fmla="*/ 5892577 h 6683452"/>
              <a:gd name="connsiteX9" fmla="*/ 7396207 w 7866841"/>
              <a:gd name="connsiteY9" fmla="*/ 5101901 h 6683452"/>
              <a:gd name="connsiteX10" fmla="*/ 7834301 w 7866841"/>
              <a:gd name="connsiteY10" fmla="*/ 4291189 h 6683452"/>
              <a:gd name="connsiteX11" fmla="*/ 7739435 w 7866841"/>
              <a:gd name="connsiteY11" fmla="*/ 2973169 h 6683452"/>
              <a:gd name="connsiteX12" fmla="*/ 6983952 w 7866841"/>
              <a:gd name="connsiteY12" fmla="*/ 2147332 h 6683452"/>
              <a:gd name="connsiteX13" fmla="*/ 6434921 w 7866841"/>
              <a:gd name="connsiteY13" fmla="*/ 1492980 h 6683452"/>
              <a:gd name="connsiteX14" fmla="*/ 5446450 w 7866841"/>
              <a:gd name="connsiteY14" fmla="*/ 109390 h 6683452"/>
              <a:gd name="connsiteX15" fmla="*/ 3739821 w 7866841"/>
              <a:gd name="connsiteY15" fmla="*/ 115186 h 6683452"/>
              <a:gd name="connsiteX16" fmla="*/ 1961821 w 7866841"/>
              <a:gd name="connsiteY16" fmla="*/ 338706 h 6683452"/>
              <a:gd name="connsiteX0" fmla="*/ 1961821 w 7866841"/>
              <a:gd name="connsiteY0" fmla="*/ 266467 h 6611213"/>
              <a:gd name="connsiteX1" fmla="*/ 1535101 w 7866841"/>
              <a:gd name="connsiteY1" fmla="*/ 764307 h 6611213"/>
              <a:gd name="connsiteX2" fmla="*/ 1287894 w 7866841"/>
              <a:gd name="connsiteY2" fmla="*/ 1748953 h 6611213"/>
              <a:gd name="connsiteX3" fmla="*/ 265101 w 7866841"/>
              <a:gd name="connsiteY3" fmla="*/ 3344947 h 6611213"/>
              <a:gd name="connsiteX4" fmla="*/ 11101 w 7866841"/>
              <a:gd name="connsiteY4" fmla="*/ 4675907 h 6611213"/>
              <a:gd name="connsiteX5" fmla="*/ 526613 w 7866841"/>
              <a:gd name="connsiteY5" fmla="*/ 6005156 h 6611213"/>
              <a:gd name="connsiteX6" fmla="*/ 2069661 w 7866841"/>
              <a:gd name="connsiteY6" fmla="*/ 6585934 h 6611213"/>
              <a:gd name="connsiteX7" fmla="*/ 4247821 w 7866841"/>
              <a:gd name="connsiteY7" fmla="*/ 6437962 h 6611213"/>
              <a:gd name="connsiteX8" fmla="*/ 6168061 w 7866841"/>
              <a:gd name="connsiteY8" fmla="*/ 5820338 h 6611213"/>
              <a:gd name="connsiteX9" fmla="*/ 7396207 w 7866841"/>
              <a:gd name="connsiteY9" fmla="*/ 5029662 h 6611213"/>
              <a:gd name="connsiteX10" fmla="*/ 7834301 w 7866841"/>
              <a:gd name="connsiteY10" fmla="*/ 4218950 h 6611213"/>
              <a:gd name="connsiteX11" fmla="*/ 7739435 w 7866841"/>
              <a:gd name="connsiteY11" fmla="*/ 2900930 h 6611213"/>
              <a:gd name="connsiteX12" fmla="*/ 6983952 w 7866841"/>
              <a:gd name="connsiteY12" fmla="*/ 2075093 h 6611213"/>
              <a:gd name="connsiteX13" fmla="*/ 6434921 w 7866841"/>
              <a:gd name="connsiteY13" fmla="*/ 1420741 h 6611213"/>
              <a:gd name="connsiteX14" fmla="*/ 5857091 w 7866841"/>
              <a:gd name="connsiteY14" fmla="*/ 144546 h 6611213"/>
              <a:gd name="connsiteX15" fmla="*/ 3739821 w 7866841"/>
              <a:gd name="connsiteY15" fmla="*/ 42947 h 6611213"/>
              <a:gd name="connsiteX16" fmla="*/ 1961821 w 7866841"/>
              <a:gd name="connsiteY16" fmla="*/ 266467 h 6611213"/>
              <a:gd name="connsiteX0" fmla="*/ 1961821 w 7871505"/>
              <a:gd name="connsiteY0" fmla="*/ 266467 h 6611213"/>
              <a:gd name="connsiteX1" fmla="*/ 1535101 w 7871505"/>
              <a:gd name="connsiteY1" fmla="*/ 764307 h 6611213"/>
              <a:gd name="connsiteX2" fmla="*/ 1287894 w 7871505"/>
              <a:gd name="connsiteY2" fmla="*/ 1748953 h 6611213"/>
              <a:gd name="connsiteX3" fmla="*/ 265101 w 7871505"/>
              <a:gd name="connsiteY3" fmla="*/ 3344947 h 6611213"/>
              <a:gd name="connsiteX4" fmla="*/ 11101 w 7871505"/>
              <a:gd name="connsiteY4" fmla="*/ 4675907 h 6611213"/>
              <a:gd name="connsiteX5" fmla="*/ 526613 w 7871505"/>
              <a:gd name="connsiteY5" fmla="*/ 6005156 h 6611213"/>
              <a:gd name="connsiteX6" fmla="*/ 2069661 w 7871505"/>
              <a:gd name="connsiteY6" fmla="*/ 6585934 h 6611213"/>
              <a:gd name="connsiteX7" fmla="*/ 4247821 w 7871505"/>
              <a:gd name="connsiteY7" fmla="*/ 6437962 h 6611213"/>
              <a:gd name="connsiteX8" fmla="*/ 6168061 w 7871505"/>
              <a:gd name="connsiteY8" fmla="*/ 5820338 h 6611213"/>
              <a:gd name="connsiteX9" fmla="*/ 7396207 w 7871505"/>
              <a:gd name="connsiteY9" fmla="*/ 5029662 h 6611213"/>
              <a:gd name="connsiteX10" fmla="*/ 7834301 w 7871505"/>
              <a:gd name="connsiteY10" fmla="*/ 4218950 h 6611213"/>
              <a:gd name="connsiteX11" fmla="*/ 7739435 w 7871505"/>
              <a:gd name="connsiteY11" fmla="*/ 2900930 h 6611213"/>
              <a:gd name="connsiteX12" fmla="*/ 6878713 w 7871505"/>
              <a:gd name="connsiteY12" fmla="*/ 2170102 h 6611213"/>
              <a:gd name="connsiteX13" fmla="*/ 6434921 w 7871505"/>
              <a:gd name="connsiteY13" fmla="*/ 1420741 h 6611213"/>
              <a:gd name="connsiteX14" fmla="*/ 5857091 w 7871505"/>
              <a:gd name="connsiteY14" fmla="*/ 144546 h 6611213"/>
              <a:gd name="connsiteX15" fmla="*/ 3739821 w 7871505"/>
              <a:gd name="connsiteY15" fmla="*/ 42947 h 6611213"/>
              <a:gd name="connsiteX16" fmla="*/ 1961821 w 7871505"/>
              <a:gd name="connsiteY16" fmla="*/ 266467 h 6611213"/>
              <a:gd name="connsiteX0" fmla="*/ 1961821 w 7843187"/>
              <a:gd name="connsiteY0" fmla="*/ 266467 h 6611213"/>
              <a:gd name="connsiteX1" fmla="*/ 1535101 w 7843187"/>
              <a:gd name="connsiteY1" fmla="*/ 764307 h 6611213"/>
              <a:gd name="connsiteX2" fmla="*/ 1287894 w 7843187"/>
              <a:gd name="connsiteY2" fmla="*/ 1748953 h 6611213"/>
              <a:gd name="connsiteX3" fmla="*/ 265101 w 7843187"/>
              <a:gd name="connsiteY3" fmla="*/ 3344947 h 6611213"/>
              <a:gd name="connsiteX4" fmla="*/ 11101 w 7843187"/>
              <a:gd name="connsiteY4" fmla="*/ 4675907 h 6611213"/>
              <a:gd name="connsiteX5" fmla="*/ 526613 w 7843187"/>
              <a:gd name="connsiteY5" fmla="*/ 6005156 h 6611213"/>
              <a:gd name="connsiteX6" fmla="*/ 2069661 w 7843187"/>
              <a:gd name="connsiteY6" fmla="*/ 6585934 h 6611213"/>
              <a:gd name="connsiteX7" fmla="*/ 4247821 w 7843187"/>
              <a:gd name="connsiteY7" fmla="*/ 6437962 h 6611213"/>
              <a:gd name="connsiteX8" fmla="*/ 6168061 w 7843187"/>
              <a:gd name="connsiteY8" fmla="*/ 5820338 h 6611213"/>
              <a:gd name="connsiteX9" fmla="*/ 7396207 w 7843187"/>
              <a:gd name="connsiteY9" fmla="*/ 5029662 h 6611213"/>
              <a:gd name="connsiteX10" fmla="*/ 7834301 w 7843187"/>
              <a:gd name="connsiteY10" fmla="*/ 4218950 h 6611213"/>
              <a:gd name="connsiteX11" fmla="*/ 7625425 w 7843187"/>
              <a:gd name="connsiteY11" fmla="*/ 2900930 h 6611213"/>
              <a:gd name="connsiteX12" fmla="*/ 6878713 w 7843187"/>
              <a:gd name="connsiteY12" fmla="*/ 2170102 h 6611213"/>
              <a:gd name="connsiteX13" fmla="*/ 6434921 w 7843187"/>
              <a:gd name="connsiteY13" fmla="*/ 1420741 h 6611213"/>
              <a:gd name="connsiteX14" fmla="*/ 5857091 w 7843187"/>
              <a:gd name="connsiteY14" fmla="*/ 144546 h 6611213"/>
              <a:gd name="connsiteX15" fmla="*/ 3739821 w 7843187"/>
              <a:gd name="connsiteY15" fmla="*/ 42947 h 6611213"/>
              <a:gd name="connsiteX16" fmla="*/ 1961821 w 7843187"/>
              <a:gd name="connsiteY16" fmla="*/ 266467 h 6611213"/>
              <a:gd name="connsiteX0" fmla="*/ 1961821 w 7848848"/>
              <a:gd name="connsiteY0" fmla="*/ 266467 h 6611213"/>
              <a:gd name="connsiteX1" fmla="*/ 1535101 w 7848848"/>
              <a:gd name="connsiteY1" fmla="*/ 764307 h 6611213"/>
              <a:gd name="connsiteX2" fmla="*/ 1287894 w 7848848"/>
              <a:gd name="connsiteY2" fmla="*/ 1748953 h 6611213"/>
              <a:gd name="connsiteX3" fmla="*/ 265101 w 7848848"/>
              <a:gd name="connsiteY3" fmla="*/ 3344947 h 6611213"/>
              <a:gd name="connsiteX4" fmla="*/ 11101 w 7848848"/>
              <a:gd name="connsiteY4" fmla="*/ 4675907 h 6611213"/>
              <a:gd name="connsiteX5" fmla="*/ 526613 w 7848848"/>
              <a:gd name="connsiteY5" fmla="*/ 6005156 h 6611213"/>
              <a:gd name="connsiteX6" fmla="*/ 2069661 w 7848848"/>
              <a:gd name="connsiteY6" fmla="*/ 6585934 h 6611213"/>
              <a:gd name="connsiteX7" fmla="*/ 4247821 w 7848848"/>
              <a:gd name="connsiteY7" fmla="*/ 6437962 h 6611213"/>
              <a:gd name="connsiteX8" fmla="*/ 6168061 w 7848848"/>
              <a:gd name="connsiteY8" fmla="*/ 5820338 h 6611213"/>
              <a:gd name="connsiteX9" fmla="*/ 7396207 w 7848848"/>
              <a:gd name="connsiteY9" fmla="*/ 5029662 h 6611213"/>
              <a:gd name="connsiteX10" fmla="*/ 7834301 w 7848848"/>
              <a:gd name="connsiteY10" fmla="*/ 4218950 h 6611213"/>
              <a:gd name="connsiteX11" fmla="*/ 7625425 w 7848848"/>
              <a:gd name="connsiteY11" fmla="*/ 2900930 h 6611213"/>
              <a:gd name="connsiteX12" fmla="*/ 6878713 w 7848848"/>
              <a:gd name="connsiteY12" fmla="*/ 2170102 h 6611213"/>
              <a:gd name="connsiteX13" fmla="*/ 6434921 w 7848848"/>
              <a:gd name="connsiteY13" fmla="*/ 1420741 h 6611213"/>
              <a:gd name="connsiteX14" fmla="*/ 5857091 w 7848848"/>
              <a:gd name="connsiteY14" fmla="*/ 144546 h 6611213"/>
              <a:gd name="connsiteX15" fmla="*/ 3739821 w 7848848"/>
              <a:gd name="connsiteY15" fmla="*/ 42947 h 6611213"/>
              <a:gd name="connsiteX16" fmla="*/ 1961821 w 7848848"/>
              <a:gd name="connsiteY16" fmla="*/ 266467 h 6611213"/>
              <a:gd name="connsiteX0" fmla="*/ 1961821 w 7848848"/>
              <a:gd name="connsiteY0" fmla="*/ 266467 h 6611213"/>
              <a:gd name="connsiteX1" fmla="*/ 1535101 w 7848848"/>
              <a:gd name="connsiteY1" fmla="*/ 764307 h 6611213"/>
              <a:gd name="connsiteX2" fmla="*/ 1287894 w 7848848"/>
              <a:gd name="connsiteY2" fmla="*/ 1748953 h 6611213"/>
              <a:gd name="connsiteX3" fmla="*/ 265101 w 7848848"/>
              <a:gd name="connsiteY3" fmla="*/ 3344947 h 6611213"/>
              <a:gd name="connsiteX4" fmla="*/ 11101 w 7848848"/>
              <a:gd name="connsiteY4" fmla="*/ 4675907 h 6611213"/>
              <a:gd name="connsiteX5" fmla="*/ 526613 w 7848848"/>
              <a:gd name="connsiteY5" fmla="*/ 6005156 h 6611213"/>
              <a:gd name="connsiteX6" fmla="*/ 2069661 w 7848848"/>
              <a:gd name="connsiteY6" fmla="*/ 6585934 h 6611213"/>
              <a:gd name="connsiteX7" fmla="*/ 4247821 w 7848848"/>
              <a:gd name="connsiteY7" fmla="*/ 6437962 h 6611213"/>
              <a:gd name="connsiteX8" fmla="*/ 6168061 w 7848848"/>
              <a:gd name="connsiteY8" fmla="*/ 5820338 h 6611213"/>
              <a:gd name="connsiteX9" fmla="*/ 7396207 w 7848848"/>
              <a:gd name="connsiteY9" fmla="*/ 5029662 h 6611213"/>
              <a:gd name="connsiteX10" fmla="*/ 7834301 w 7848848"/>
              <a:gd name="connsiteY10" fmla="*/ 4218950 h 6611213"/>
              <a:gd name="connsiteX11" fmla="*/ 7625425 w 7848848"/>
              <a:gd name="connsiteY11" fmla="*/ 2900930 h 6611213"/>
              <a:gd name="connsiteX12" fmla="*/ 6878713 w 7848848"/>
              <a:gd name="connsiteY12" fmla="*/ 2170102 h 6611213"/>
              <a:gd name="connsiteX13" fmla="*/ 6347222 w 7848848"/>
              <a:gd name="connsiteY13" fmla="*/ 1441854 h 6611213"/>
              <a:gd name="connsiteX14" fmla="*/ 5857091 w 7848848"/>
              <a:gd name="connsiteY14" fmla="*/ 144546 h 6611213"/>
              <a:gd name="connsiteX15" fmla="*/ 3739821 w 7848848"/>
              <a:gd name="connsiteY15" fmla="*/ 42947 h 6611213"/>
              <a:gd name="connsiteX16" fmla="*/ 1961821 w 7848848"/>
              <a:gd name="connsiteY16" fmla="*/ 266467 h 661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8848" h="6611213">
                <a:moveTo>
                  <a:pt x="1961821" y="266467"/>
                </a:moveTo>
                <a:cubicBezTo>
                  <a:pt x="1594368" y="386694"/>
                  <a:pt x="1630084" y="455393"/>
                  <a:pt x="1535101" y="764307"/>
                </a:cubicBezTo>
                <a:cubicBezTo>
                  <a:pt x="1440118" y="1073221"/>
                  <a:pt x="1499561" y="1318846"/>
                  <a:pt x="1287894" y="1748953"/>
                </a:cubicBezTo>
                <a:cubicBezTo>
                  <a:pt x="1076227" y="2179060"/>
                  <a:pt x="477900" y="2857121"/>
                  <a:pt x="265101" y="3344947"/>
                </a:cubicBezTo>
                <a:cubicBezTo>
                  <a:pt x="52302" y="3832773"/>
                  <a:pt x="-32484" y="4232539"/>
                  <a:pt x="11101" y="4675907"/>
                </a:cubicBezTo>
                <a:cubicBezTo>
                  <a:pt x="54686" y="5119275"/>
                  <a:pt x="183520" y="5686818"/>
                  <a:pt x="526613" y="6005156"/>
                </a:cubicBezTo>
                <a:cubicBezTo>
                  <a:pt x="869706" y="6323494"/>
                  <a:pt x="1449460" y="6513800"/>
                  <a:pt x="2069661" y="6585934"/>
                </a:cubicBezTo>
                <a:cubicBezTo>
                  <a:pt x="2689862" y="6658068"/>
                  <a:pt x="3564754" y="6565561"/>
                  <a:pt x="4247821" y="6437962"/>
                </a:cubicBezTo>
                <a:cubicBezTo>
                  <a:pt x="4930888" y="6310363"/>
                  <a:pt x="5643330" y="6055055"/>
                  <a:pt x="6168061" y="5820338"/>
                </a:cubicBezTo>
                <a:cubicBezTo>
                  <a:pt x="6692792" y="5585621"/>
                  <a:pt x="7118500" y="5296560"/>
                  <a:pt x="7396207" y="5029662"/>
                </a:cubicBezTo>
                <a:cubicBezTo>
                  <a:pt x="7673914" y="4762764"/>
                  <a:pt x="7796098" y="4573739"/>
                  <a:pt x="7834301" y="4218950"/>
                </a:cubicBezTo>
                <a:cubicBezTo>
                  <a:pt x="7872504" y="3864161"/>
                  <a:pt x="7846079" y="3263518"/>
                  <a:pt x="7625425" y="2900930"/>
                </a:cubicBezTo>
                <a:cubicBezTo>
                  <a:pt x="7404771" y="2538342"/>
                  <a:pt x="7091747" y="2413281"/>
                  <a:pt x="6878713" y="2170102"/>
                </a:cubicBezTo>
                <a:cubicBezTo>
                  <a:pt x="6665679" y="1926923"/>
                  <a:pt x="6517492" y="1779447"/>
                  <a:pt x="6347222" y="1441854"/>
                </a:cubicBezTo>
                <a:cubicBezTo>
                  <a:pt x="6176952" y="1104261"/>
                  <a:pt x="6306274" y="374178"/>
                  <a:pt x="5857091" y="144546"/>
                </a:cubicBezTo>
                <a:cubicBezTo>
                  <a:pt x="5407908" y="-85086"/>
                  <a:pt x="4389033" y="22627"/>
                  <a:pt x="3739821" y="42947"/>
                </a:cubicBezTo>
                <a:cubicBezTo>
                  <a:pt x="3090609" y="63267"/>
                  <a:pt x="2329274" y="146240"/>
                  <a:pt x="1961821" y="2664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ttangolo arrotondato 7"/>
          <p:cNvSpPr>
            <a:spLocks noChangeAspect="1"/>
          </p:cNvSpPr>
          <p:nvPr/>
        </p:nvSpPr>
        <p:spPr>
          <a:xfrm>
            <a:off x="2751871" y="2284121"/>
            <a:ext cx="2998216" cy="872493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algn="ctr"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>
              <a:defRPr/>
            </a:pPr>
            <a:endParaRPr lang="en-US" sz="12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CasellaDiTesto 8"/>
          <p:cNvSpPr txBox="1">
            <a:spLocks noChangeAspect="1"/>
          </p:cNvSpPr>
          <p:nvPr/>
        </p:nvSpPr>
        <p:spPr>
          <a:xfrm>
            <a:off x="2193485" y="6161457"/>
            <a:ext cx="883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i="1" dirty="0">
                <a:solidFill>
                  <a:srgbClr val="0070C0"/>
                </a:solidFill>
                <a:latin typeface="Calibri" panose="020F0502020204030204"/>
              </a:rPr>
              <a:t>GEOSS </a:t>
            </a:r>
          </a:p>
          <a:p>
            <a:pPr algn="r"/>
            <a:r>
              <a:rPr lang="en-US" sz="1400" b="1" i="1" dirty="0">
                <a:solidFill>
                  <a:srgbClr val="0070C0"/>
                </a:solidFill>
                <a:latin typeface="Calibri" panose="020F0502020204030204"/>
              </a:rPr>
              <a:t>Providers</a:t>
            </a:r>
          </a:p>
        </p:txBody>
      </p:sp>
      <p:sp>
        <p:nvSpPr>
          <p:cNvPr id="10" name="CasellaDiTesto 9"/>
          <p:cNvSpPr txBox="1">
            <a:spLocks noChangeAspect="1"/>
          </p:cNvSpPr>
          <p:nvPr/>
        </p:nvSpPr>
        <p:spPr>
          <a:xfrm>
            <a:off x="1997213" y="1482749"/>
            <a:ext cx="1143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rgbClr val="0070C0"/>
                </a:solidFill>
                <a:latin typeface="Calibri" panose="020F0502020204030204"/>
              </a:rPr>
              <a:t>GEOSS Application Developers</a:t>
            </a:r>
          </a:p>
        </p:txBody>
      </p:sp>
      <p:sp>
        <p:nvSpPr>
          <p:cNvPr id="11" name="CasellaDiTesto 10"/>
          <p:cNvSpPr txBox="1">
            <a:spLocks noChangeAspect="1"/>
          </p:cNvSpPr>
          <p:nvPr/>
        </p:nvSpPr>
        <p:spPr>
          <a:xfrm>
            <a:off x="2695932" y="331928"/>
            <a:ext cx="983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rgbClr val="0070C0"/>
                </a:solidFill>
                <a:latin typeface="Calibri" panose="020F0502020204030204"/>
              </a:rPr>
              <a:t>GEOSS Users</a:t>
            </a:r>
          </a:p>
        </p:txBody>
      </p:sp>
      <p:sp>
        <p:nvSpPr>
          <p:cNvPr id="12" name="Rettangolo arrotondato 11"/>
          <p:cNvSpPr>
            <a:spLocks noChangeAspect="1"/>
          </p:cNvSpPr>
          <p:nvPr/>
        </p:nvSpPr>
        <p:spPr>
          <a:xfrm>
            <a:off x="2840067" y="2731827"/>
            <a:ext cx="2835988" cy="317500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 panose="020F0502020204030204"/>
              </a:rPr>
              <a:t>GEOSS Common </a:t>
            </a:r>
            <a:r>
              <a:rPr lang="en-US" sz="2000" b="1" kern="0" dirty="0" err="1">
                <a:solidFill>
                  <a:prstClr val="white"/>
                </a:solidFill>
                <a:latin typeface="Calibri" panose="020F0502020204030204"/>
              </a:rPr>
              <a:t>Infrast</a:t>
            </a:r>
            <a:r>
              <a:rPr lang="en-US" sz="2000" b="1" kern="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  <p:grpSp>
        <p:nvGrpSpPr>
          <p:cNvPr id="94" name="Gruppo 93"/>
          <p:cNvGrpSpPr/>
          <p:nvPr/>
        </p:nvGrpSpPr>
        <p:grpSpPr>
          <a:xfrm>
            <a:off x="3293931" y="698562"/>
            <a:ext cx="2255340" cy="849808"/>
            <a:chOff x="3293931" y="698560"/>
            <a:chExt cx="2255340" cy="849807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9717" y="698560"/>
              <a:ext cx="889554" cy="802586"/>
            </a:xfrm>
            <a:prstGeom prst="rect">
              <a:avLst/>
            </a:prstGeom>
            <a:ln w="38100">
              <a:solidFill>
                <a:srgbClr val="119485"/>
              </a:solidFill>
            </a:ln>
          </p:spPr>
        </p:pic>
        <p:sp>
          <p:nvSpPr>
            <p:cNvPr id="7" name="CasellaDiTesto 6"/>
            <p:cNvSpPr txBox="1">
              <a:spLocks noChangeAspect="1"/>
            </p:cNvSpPr>
            <p:nvPr/>
          </p:nvSpPr>
          <p:spPr>
            <a:xfrm>
              <a:off x="3528410" y="1034557"/>
              <a:ext cx="1748596" cy="26161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kern="0" dirty="0">
                  <a:ln w="0"/>
                  <a:solidFill>
                    <a:srgbClr val="5B9BD5"/>
                  </a:solidFill>
                  <a:latin typeface="Calibri" panose="020F0502020204030204"/>
                </a:rPr>
                <a:t>GEOSS Applications</a:t>
              </a:r>
            </a:p>
          </p:txBody>
        </p:sp>
        <p:sp>
          <p:nvSpPr>
            <p:cNvPr id="13" name="CasellaDiTesto 12"/>
            <p:cNvSpPr txBox="1">
              <a:spLocks noChangeAspect="1"/>
            </p:cNvSpPr>
            <p:nvPr/>
          </p:nvSpPr>
          <p:spPr>
            <a:xfrm>
              <a:off x="3429350" y="1074127"/>
              <a:ext cx="1748596" cy="461665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kern="0" dirty="0">
                  <a:ln w="0"/>
                  <a:solidFill>
                    <a:srgbClr val="5B9BD5"/>
                  </a:solidFill>
                  <a:latin typeface="Calibri" panose="020F0502020204030204"/>
                </a:rPr>
                <a:t>GEOSS </a:t>
              </a:r>
              <a:r>
                <a:rPr lang="en-US" sz="1051" kern="0" dirty="0">
                  <a:ln w="0"/>
                  <a:solidFill>
                    <a:srgbClr val="5B9BD5"/>
                  </a:solidFill>
                  <a:latin typeface="Calibri" panose="020F0502020204030204"/>
                </a:rPr>
                <a:t>Applications</a:t>
              </a:r>
              <a:endParaRPr lang="en-US" sz="2400" kern="0" dirty="0">
                <a:ln w="0"/>
                <a:solidFill>
                  <a:srgbClr val="5B9BD5"/>
                </a:solidFill>
                <a:latin typeface="Calibri" panose="020F0502020204030204"/>
              </a:endParaRPr>
            </a:p>
          </p:txBody>
        </p:sp>
        <p:sp>
          <p:nvSpPr>
            <p:cNvPr id="14" name="CasellaDiTesto 13"/>
            <p:cNvSpPr txBox="1">
              <a:spLocks noChangeAspect="1"/>
            </p:cNvSpPr>
            <p:nvPr/>
          </p:nvSpPr>
          <p:spPr>
            <a:xfrm>
              <a:off x="3293931" y="1167772"/>
              <a:ext cx="1748596" cy="338554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kern="0" dirty="0">
                  <a:ln w="0"/>
                  <a:solidFill>
                    <a:srgbClr val="5B9BD5"/>
                  </a:solidFill>
                  <a:latin typeface="Calibri" panose="020F0502020204030204"/>
                </a:rPr>
                <a:t>GEOSS </a:t>
              </a:r>
              <a:r>
                <a:rPr lang="en-US" sz="500" kern="0" dirty="0">
                  <a:ln w="0"/>
                  <a:solidFill>
                    <a:srgbClr val="5B9BD5"/>
                  </a:solidFill>
                  <a:latin typeface="Calibri" panose="020F0502020204030204"/>
                </a:rPr>
                <a:t>Applications</a:t>
              </a:r>
              <a:endParaRPr lang="en-US" sz="1600" kern="0" dirty="0">
                <a:ln w="0"/>
                <a:solidFill>
                  <a:srgbClr val="5B9BD5"/>
                </a:solidFill>
                <a:latin typeface="Calibri" panose="020F0502020204030204"/>
              </a:endParaRPr>
            </a:p>
          </p:txBody>
        </p:sp>
        <p:sp>
          <p:nvSpPr>
            <p:cNvPr id="15" name="CasellaDiTesto 14"/>
            <p:cNvSpPr txBox="1">
              <a:spLocks noChangeAspect="1"/>
            </p:cNvSpPr>
            <p:nvPr/>
          </p:nvSpPr>
          <p:spPr>
            <a:xfrm>
              <a:off x="3392991" y="1240590"/>
              <a:ext cx="1748596" cy="307777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1" kern="0" dirty="0">
                  <a:ln w="0"/>
                  <a:solidFill>
                    <a:srgbClr val="5B9BD5"/>
                  </a:solidFill>
                  <a:latin typeface="Calibri" panose="020F0502020204030204"/>
                </a:rPr>
                <a:t>GEOSS Applications</a:t>
              </a:r>
            </a:p>
          </p:txBody>
        </p:sp>
      </p:grpSp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81" y="92910"/>
            <a:ext cx="904153" cy="1124569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A5A5A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076548" y="1559192"/>
            <a:ext cx="1140211" cy="724927"/>
          </a:xfrm>
          <a:prstGeom prst="rect">
            <a:avLst/>
          </a:prstGeom>
        </p:spPr>
      </p:pic>
      <p:sp>
        <p:nvSpPr>
          <p:cNvPr id="19" name="Ovale 18"/>
          <p:cNvSpPr>
            <a:spLocks noChangeAspect="1"/>
          </p:cNvSpPr>
          <p:nvPr/>
        </p:nvSpPr>
        <p:spPr>
          <a:xfrm>
            <a:off x="5366600" y="3656531"/>
            <a:ext cx="1714439" cy="1649711"/>
          </a:xfrm>
          <a:prstGeom prst="ellipse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Ovale 19"/>
          <p:cNvSpPr>
            <a:spLocks noChangeAspect="1"/>
          </p:cNvSpPr>
          <p:nvPr/>
        </p:nvSpPr>
        <p:spPr>
          <a:xfrm>
            <a:off x="3180752" y="4163272"/>
            <a:ext cx="1714439" cy="1649711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e 20"/>
          <p:cNvSpPr>
            <a:spLocks noChangeAspect="1"/>
          </p:cNvSpPr>
          <p:nvPr/>
        </p:nvSpPr>
        <p:spPr>
          <a:xfrm>
            <a:off x="1398955" y="4170772"/>
            <a:ext cx="1714439" cy="1649711"/>
          </a:xfrm>
          <a:prstGeom prst="ellipse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Connettore 2 23"/>
          <p:cNvCxnSpPr>
            <a:cxnSpLocks noChangeAspect="1"/>
            <a:endCxn id="29" idx="0"/>
          </p:cNvCxnSpPr>
          <p:nvPr/>
        </p:nvCxnSpPr>
        <p:spPr>
          <a:xfrm flipH="1">
            <a:off x="1970445" y="3053975"/>
            <a:ext cx="1095628" cy="1344708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5" name="Connettore 2 24"/>
          <p:cNvCxnSpPr>
            <a:cxnSpLocks noChangeAspect="1"/>
            <a:endCxn id="30" idx="0"/>
          </p:cNvCxnSpPr>
          <p:nvPr/>
        </p:nvCxnSpPr>
        <p:spPr>
          <a:xfrm flipH="1">
            <a:off x="2278475" y="3053977"/>
            <a:ext cx="834916" cy="1676845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6" name="Connettore 2 25"/>
          <p:cNvCxnSpPr>
            <a:cxnSpLocks noChangeAspect="1"/>
            <a:endCxn id="31" idx="0"/>
          </p:cNvCxnSpPr>
          <p:nvPr/>
        </p:nvCxnSpPr>
        <p:spPr>
          <a:xfrm flipH="1">
            <a:off x="1850597" y="3040542"/>
            <a:ext cx="1262797" cy="1795071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7" name="Connettore 2 26"/>
          <p:cNvCxnSpPr>
            <a:cxnSpLocks noChangeAspect="1"/>
            <a:endCxn id="32" idx="0"/>
          </p:cNvCxnSpPr>
          <p:nvPr/>
        </p:nvCxnSpPr>
        <p:spPr>
          <a:xfrm flipH="1">
            <a:off x="2596109" y="3072139"/>
            <a:ext cx="561253" cy="1471719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8" name="Connettore 2 27"/>
          <p:cNvCxnSpPr>
            <a:cxnSpLocks noChangeAspect="1"/>
            <a:endCxn id="22" idx="0"/>
          </p:cNvCxnSpPr>
          <p:nvPr/>
        </p:nvCxnSpPr>
        <p:spPr>
          <a:xfrm flipH="1">
            <a:off x="2529637" y="3068804"/>
            <a:ext cx="642693" cy="2212093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35" name="CasellaDiTesto 34"/>
          <p:cNvSpPr txBox="1">
            <a:spLocks noChangeAspect="1"/>
          </p:cNvSpPr>
          <p:nvPr/>
        </p:nvSpPr>
        <p:spPr>
          <a:xfrm>
            <a:off x="4696610" y="3769373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… .</a:t>
            </a:r>
          </a:p>
        </p:txBody>
      </p:sp>
      <p:sp>
        <p:nvSpPr>
          <p:cNvPr id="36" name="CasellaDiTesto 35"/>
          <p:cNvSpPr txBox="1">
            <a:spLocks noChangeAspect="1"/>
          </p:cNvSpPr>
          <p:nvPr/>
        </p:nvSpPr>
        <p:spPr>
          <a:xfrm>
            <a:off x="1706698" y="5532878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  <a:latin typeface="Calibri" panose="020F0502020204030204"/>
              </a:rPr>
              <a:t>Domain A</a:t>
            </a:r>
          </a:p>
        </p:txBody>
      </p:sp>
      <p:sp>
        <p:nvSpPr>
          <p:cNvPr id="37" name="CasellaDiTesto 36"/>
          <p:cNvSpPr txBox="1">
            <a:spLocks noChangeAspect="1"/>
          </p:cNvSpPr>
          <p:nvPr/>
        </p:nvSpPr>
        <p:spPr>
          <a:xfrm>
            <a:off x="3086486" y="5407698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  <a:latin typeface="Calibri" panose="020F0502020204030204"/>
              </a:rPr>
              <a:t>Domain B</a:t>
            </a:r>
          </a:p>
        </p:txBody>
      </p:sp>
      <p:sp>
        <p:nvSpPr>
          <p:cNvPr id="38" name="CasellaDiTesto 37"/>
          <p:cNvSpPr txBox="1">
            <a:spLocks noChangeAspect="1"/>
          </p:cNvSpPr>
          <p:nvPr/>
        </p:nvSpPr>
        <p:spPr>
          <a:xfrm>
            <a:off x="5777759" y="4985194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  <a:latin typeface="Calibri" panose="020F0502020204030204"/>
              </a:rPr>
              <a:t>Domain K</a:t>
            </a:r>
          </a:p>
        </p:txBody>
      </p:sp>
      <p:cxnSp>
        <p:nvCxnSpPr>
          <p:cNvPr id="39" name="Connettore 2 38"/>
          <p:cNvCxnSpPr>
            <a:cxnSpLocks noChangeAspect="1"/>
          </p:cNvCxnSpPr>
          <p:nvPr/>
        </p:nvCxnSpPr>
        <p:spPr>
          <a:xfrm flipH="1">
            <a:off x="3599231" y="3053975"/>
            <a:ext cx="448252" cy="1392016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0" name="Connettore 2 39"/>
          <p:cNvCxnSpPr>
            <a:cxnSpLocks noChangeAspect="1"/>
            <a:endCxn id="51" idx="0"/>
          </p:cNvCxnSpPr>
          <p:nvPr/>
        </p:nvCxnSpPr>
        <p:spPr>
          <a:xfrm flipH="1">
            <a:off x="4006499" y="3086703"/>
            <a:ext cx="100808" cy="1689464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1" name="Connettore 2 40"/>
          <p:cNvCxnSpPr>
            <a:cxnSpLocks noChangeAspect="1"/>
            <a:endCxn id="52" idx="0"/>
          </p:cNvCxnSpPr>
          <p:nvPr/>
        </p:nvCxnSpPr>
        <p:spPr>
          <a:xfrm flipH="1">
            <a:off x="3585398" y="3040543"/>
            <a:ext cx="521911" cy="1825615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2" name="Connettore 2 41"/>
          <p:cNvCxnSpPr>
            <a:cxnSpLocks noChangeAspect="1"/>
            <a:endCxn id="53" idx="0"/>
          </p:cNvCxnSpPr>
          <p:nvPr/>
        </p:nvCxnSpPr>
        <p:spPr>
          <a:xfrm>
            <a:off x="4206274" y="3074338"/>
            <a:ext cx="203979" cy="1488311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3" name="Connettore 2 42"/>
          <p:cNvCxnSpPr>
            <a:cxnSpLocks noChangeAspect="1"/>
            <a:endCxn id="49" idx="0"/>
          </p:cNvCxnSpPr>
          <p:nvPr/>
        </p:nvCxnSpPr>
        <p:spPr>
          <a:xfrm>
            <a:off x="4158524" y="3053976"/>
            <a:ext cx="203787" cy="2167423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4" name="Connettore 2 43"/>
          <p:cNvCxnSpPr>
            <a:cxnSpLocks noChangeAspect="1"/>
            <a:endCxn id="57" idx="0"/>
          </p:cNvCxnSpPr>
          <p:nvPr/>
        </p:nvCxnSpPr>
        <p:spPr>
          <a:xfrm>
            <a:off x="5202339" y="3031421"/>
            <a:ext cx="644495" cy="1244141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5" name="Connettore 2 44"/>
          <p:cNvCxnSpPr>
            <a:cxnSpLocks noChangeAspect="1"/>
          </p:cNvCxnSpPr>
          <p:nvPr/>
        </p:nvCxnSpPr>
        <p:spPr>
          <a:xfrm>
            <a:off x="5279834" y="3049226"/>
            <a:ext cx="516795" cy="798915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6" name="Connettore 2 45"/>
          <p:cNvCxnSpPr>
            <a:cxnSpLocks noChangeAspect="1"/>
          </p:cNvCxnSpPr>
          <p:nvPr/>
        </p:nvCxnSpPr>
        <p:spPr>
          <a:xfrm>
            <a:off x="5355827" y="3053975"/>
            <a:ext cx="788527" cy="1081388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7" name="Connettore 2 46"/>
          <p:cNvCxnSpPr>
            <a:cxnSpLocks noChangeAspect="1"/>
            <a:endCxn id="54" idx="0"/>
          </p:cNvCxnSpPr>
          <p:nvPr/>
        </p:nvCxnSpPr>
        <p:spPr>
          <a:xfrm>
            <a:off x="5440562" y="3074335"/>
            <a:ext cx="1166761" cy="1637680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48" name="Connettore 2 47"/>
          <p:cNvCxnSpPr>
            <a:cxnSpLocks noChangeAspect="1"/>
            <a:endCxn id="58" idx="0"/>
          </p:cNvCxnSpPr>
          <p:nvPr/>
        </p:nvCxnSpPr>
        <p:spPr>
          <a:xfrm>
            <a:off x="5459654" y="3049227"/>
            <a:ext cx="1132691" cy="934580"/>
          </a:xfrm>
          <a:prstGeom prst="straightConnector1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grpSp>
        <p:nvGrpSpPr>
          <p:cNvPr id="59" name="Gruppo 58"/>
          <p:cNvGrpSpPr>
            <a:grpSpLocks noChangeAspect="1"/>
          </p:cNvGrpSpPr>
          <p:nvPr/>
        </p:nvGrpSpPr>
        <p:grpSpPr>
          <a:xfrm rot="945089">
            <a:off x="4632370" y="3028108"/>
            <a:ext cx="418497" cy="942131"/>
            <a:chOff x="5153519" y="2263506"/>
            <a:chExt cx="643842" cy="1998773"/>
          </a:xfrm>
        </p:grpSpPr>
        <p:grpSp>
          <p:nvGrpSpPr>
            <p:cNvPr id="60" name="Gruppo 59"/>
            <p:cNvGrpSpPr/>
            <p:nvPr/>
          </p:nvGrpSpPr>
          <p:grpSpPr>
            <a:xfrm>
              <a:off x="5153519" y="2357029"/>
              <a:ext cx="394566" cy="1905250"/>
              <a:chOff x="5153519" y="2357029"/>
              <a:chExt cx="394566" cy="1905250"/>
            </a:xfrm>
          </p:grpSpPr>
          <p:cxnSp>
            <p:nvCxnSpPr>
              <p:cNvPr id="67" name="Connettore 2 66"/>
              <p:cNvCxnSpPr/>
              <p:nvPr/>
            </p:nvCxnSpPr>
            <p:spPr>
              <a:xfrm>
                <a:off x="5153519" y="2357029"/>
                <a:ext cx="259470" cy="122401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68" name="Connettore 2 67"/>
              <p:cNvCxnSpPr/>
              <p:nvPr/>
            </p:nvCxnSpPr>
            <p:spPr>
              <a:xfrm>
                <a:off x="5407168" y="3557643"/>
                <a:ext cx="140917" cy="704636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1" name="Gruppo 60"/>
            <p:cNvGrpSpPr/>
            <p:nvPr/>
          </p:nvGrpSpPr>
          <p:grpSpPr>
            <a:xfrm rot="21214804">
              <a:off x="5330040" y="2295291"/>
              <a:ext cx="326618" cy="1917604"/>
              <a:chOff x="5221467" y="2344675"/>
              <a:chExt cx="326618" cy="1917604"/>
            </a:xfrm>
          </p:grpSpPr>
          <p:cxnSp>
            <p:nvCxnSpPr>
              <p:cNvPr id="65" name="Connettore 2 64"/>
              <p:cNvCxnSpPr/>
              <p:nvPr/>
            </p:nvCxnSpPr>
            <p:spPr>
              <a:xfrm rot="21040107">
                <a:off x="5221467" y="2344675"/>
                <a:ext cx="118351" cy="1257922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66" name="Connettore 2 65"/>
              <p:cNvCxnSpPr/>
              <p:nvPr/>
            </p:nvCxnSpPr>
            <p:spPr>
              <a:xfrm>
                <a:off x="5407168" y="3557643"/>
                <a:ext cx="140917" cy="704636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2" name="Gruppo 61"/>
            <p:cNvGrpSpPr/>
            <p:nvPr/>
          </p:nvGrpSpPr>
          <p:grpSpPr>
            <a:xfrm rot="20701636">
              <a:off x="5402795" y="2263506"/>
              <a:ext cx="394566" cy="1905250"/>
              <a:chOff x="5153519" y="2357029"/>
              <a:chExt cx="394566" cy="1905250"/>
            </a:xfrm>
          </p:grpSpPr>
          <p:cxnSp>
            <p:nvCxnSpPr>
              <p:cNvPr id="63" name="Connettore 2 62"/>
              <p:cNvCxnSpPr/>
              <p:nvPr/>
            </p:nvCxnSpPr>
            <p:spPr>
              <a:xfrm>
                <a:off x="5153519" y="2357029"/>
                <a:ext cx="259470" cy="122401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64" name="Connettore 2 63"/>
              <p:cNvCxnSpPr/>
              <p:nvPr/>
            </p:nvCxnSpPr>
            <p:spPr>
              <a:xfrm>
                <a:off x="5407168" y="3557643"/>
                <a:ext cx="140917" cy="704636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91" name="Gruppo 90"/>
          <p:cNvGrpSpPr/>
          <p:nvPr/>
        </p:nvGrpSpPr>
        <p:grpSpPr>
          <a:xfrm>
            <a:off x="3286991" y="4285067"/>
            <a:ext cx="1462023" cy="1409361"/>
            <a:chOff x="3286989" y="4285064"/>
            <a:chExt cx="1462022" cy="1409360"/>
          </a:xfrm>
        </p:grpSpPr>
        <p:sp>
          <p:nvSpPr>
            <p:cNvPr id="33" name="CasellaDiTesto 32"/>
            <p:cNvSpPr txBox="1">
              <a:spLocks noChangeAspect="1"/>
            </p:cNvSpPr>
            <p:nvPr/>
          </p:nvSpPr>
          <p:spPr>
            <a:xfrm>
              <a:off x="3670949" y="5040387"/>
              <a:ext cx="6062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… .</a:t>
              </a:r>
            </a:p>
          </p:txBody>
        </p:sp>
        <p:sp>
          <p:nvSpPr>
            <p:cNvPr id="49" name="Rettangolo arrotondato 48"/>
            <p:cNvSpPr>
              <a:spLocks noChangeAspect="1"/>
            </p:cNvSpPr>
            <p:nvPr/>
          </p:nvSpPr>
          <p:spPr>
            <a:xfrm>
              <a:off x="4053466" y="5221397"/>
              <a:ext cx="617686" cy="303784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i</a:t>
              </a:r>
            </a:p>
          </p:txBody>
        </p:sp>
        <p:sp>
          <p:nvSpPr>
            <p:cNvPr id="50" name="Rettangolo arrotondato 49"/>
            <p:cNvSpPr>
              <a:spLocks noChangeAspect="1"/>
            </p:cNvSpPr>
            <p:nvPr/>
          </p:nvSpPr>
          <p:spPr>
            <a:xfrm>
              <a:off x="3414619" y="4429227"/>
              <a:ext cx="581254" cy="33213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3</a:t>
              </a:r>
            </a:p>
          </p:txBody>
        </p:sp>
        <p:sp>
          <p:nvSpPr>
            <p:cNvPr id="51" name="Rettangolo arrotondato 50"/>
            <p:cNvSpPr>
              <a:spLocks noChangeAspect="1"/>
            </p:cNvSpPr>
            <p:nvPr/>
          </p:nvSpPr>
          <p:spPr>
            <a:xfrm>
              <a:off x="3721924" y="4776167"/>
              <a:ext cx="569150" cy="30743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4</a:t>
              </a:r>
            </a:p>
          </p:txBody>
        </p:sp>
        <p:sp>
          <p:nvSpPr>
            <p:cNvPr id="52" name="Rettangolo arrotondato 51"/>
            <p:cNvSpPr>
              <a:spLocks noChangeAspect="1"/>
            </p:cNvSpPr>
            <p:nvPr/>
          </p:nvSpPr>
          <p:spPr>
            <a:xfrm>
              <a:off x="3286989" y="4866154"/>
              <a:ext cx="596814" cy="31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1</a:t>
              </a:r>
            </a:p>
          </p:txBody>
        </p:sp>
        <p:sp>
          <p:nvSpPr>
            <p:cNvPr id="53" name="Rettangolo arrotondato 52"/>
            <p:cNvSpPr>
              <a:spLocks noChangeAspect="1"/>
            </p:cNvSpPr>
            <p:nvPr/>
          </p:nvSpPr>
          <p:spPr>
            <a:xfrm>
              <a:off x="4126825" y="4562645"/>
              <a:ext cx="566851" cy="31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2</a:t>
              </a:r>
            </a:p>
          </p:txBody>
        </p:sp>
        <p:pic>
          <p:nvPicPr>
            <p:cNvPr id="73" name="Immagine 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6463" y="4747393"/>
              <a:ext cx="212548" cy="262451"/>
            </a:xfrm>
            <a:prstGeom prst="rect">
              <a:avLst/>
            </a:prstGeom>
          </p:spPr>
        </p:pic>
        <p:pic>
          <p:nvPicPr>
            <p:cNvPr id="74" name="Immagine 7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437" y="5440189"/>
              <a:ext cx="254234" cy="254235"/>
            </a:xfrm>
            <a:prstGeom prst="rect">
              <a:avLst/>
            </a:prstGeom>
          </p:spPr>
        </p:pic>
        <p:pic>
          <p:nvPicPr>
            <p:cNvPr id="76" name="Immagine 75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993" y="4285064"/>
              <a:ext cx="220817" cy="220817"/>
            </a:xfrm>
            <a:prstGeom prst="rect">
              <a:avLst/>
            </a:prstGeom>
          </p:spPr>
        </p:pic>
        <p:pic>
          <p:nvPicPr>
            <p:cNvPr id="78" name="Immagine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9533" y="5090667"/>
              <a:ext cx="212548" cy="262451"/>
            </a:xfrm>
            <a:prstGeom prst="rect">
              <a:avLst/>
            </a:prstGeom>
          </p:spPr>
        </p:pic>
      </p:grpSp>
      <p:grpSp>
        <p:nvGrpSpPr>
          <p:cNvPr id="90" name="Gruppo 89"/>
          <p:cNvGrpSpPr/>
          <p:nvPr/>
        </p:nvGrpSpPr>
        <p:grpSpPr>
          <a:xfrm>
            <a:off x="1504954" y="4398683"/>
            <a:ext cx="1458625" cy="1185994"/>
            <a:chOff x="1504950" y="4398683"/>
            <a:chExt cx="1458625" cy="1185995"/>
          </a:xfrm>
        </p:grpSpPr>
        <p:sp>
          <p:nvSpPr>
            <p:cNvPr id="22" name="Rettangolo arrotondato 21"/>
            <p:cNvSpPr>
              <a:spLocks noChangeAspect="1"/>
            </p:cNvSpPr>
            <p:nvPr/>
          </p:nvSpPr>
          <p:spPr>
            <a:xfrm>
              <a:off x="2245663" y="5280894"/>
              <a:ext cx="567944" cy="303784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j</a:t>
              </a:r>
            </a:p>
          </p:txBody>
        </p:sp>
        <p:sp>
          <p:nvSpPr>
            <p:cNvPr id="23" name="CasellaDiTesto 22"/>
            <p:cNvSpPr txBox="1">
              <a:spLocks noChangeAspect="1"/>
            </p:cNvSpPr>
            <p:nvPr/>
          </p:nvSpPr>
          <p:spPr>
            <a:xfrm>
              <a:off x="1677731" y="5039661"/>
              <a:ext cx="6062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… .</a:t>
              </a:r>
            </a:p>
          </p:txBody>
        </p:sp>
        <p:sp>
          <p:nvSpPr>
            <p:cNvPr id="29" name="Rettangolo arrotondato 28"/>
            <p:cNvSpPr>
              <a:spLocks noChangeAspect="1"/>
            </p:cNvSpPr>
            <p:nvPr/>
          </p:nvSpPr>
          <p:spPr>
            <a:xfrm>
              <a:off x="1679816" y="4398683"/>
              <a:ext cx="581254" cy="33213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1</a:t>
              </a:r>
            </a:p>
          </p:txBody>
        </p:sp>
        <p:sp>
          <p:nvSpPr>
            <p:cNvPr id="30" name="Rettangolo arrotondato 29"/>
            <p:cNvSpPr>
              <a:spLocks noChangeAspect="1"/>
            </p:cNvSpPr>
            <p:nvPr/>
          </p:nvSpPr>
          <p:spPr>
            <a:xfrm>
              <a:off x="1993899" y="4730820"/>
              <a:ext cx="569150" cy="30743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4</a:t>
              </a:r>
            </a:p>
          </p:txBody>
        </p:sp>
        <p:sp>
          <p:nvSpPr>
            <p:cNvPr id="31" name="Rettangolo arrotondato 30"/>
            <p:cNvSpPr>
              <a:spLocks noChangeAspect="1"/>
            </p:cNvSpPr>
            <p:nvPr/>
          </p:nvSpPr>
          <p:spPr>
            <a:xfrm>
              <a:off x="1552187" y="4835610"/>
              <a:ext cx="596814" cy="31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3</a:t>
              </a:r>
            </a:p>
          </p:txBody>
        </p:sp>
        <p:sp>
          <p:nvSpPr>
            <p:cNvPr id="32" name="Rettangolo arrotondato 31"/>
            <p:cNvSpPr>
              <a:spLocks noChangeAspect="1"/>
            </p:cNvSpPr>
            <p:nvPr/>
          </p:nvSpPr>
          <p:spPr>
            <a:xfrm>
              <a:off x="2312680" y="4543855"/>
              <a:ext cx="566851" cy="31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2</a:t>
              </a:r>
            </a:p>
          </p:txBody>
        </p:sp>
        <p:pic>
          <p:nvPicPr>
            <p:cNvPr id="69" name="Immagine 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04950" y="5038259"/>
              <a:ext cx="198024" cy="257976"/>
            </a:xfrm>
            <a:prstGeom prst="rect">
              <a:avLst/>
            </a:prstGeom>
          </p:spPr>
        </p:pic>
        <p:pic>
          <p:nvPicPr>
            <p:cNvPr id="71" name="Immagine 7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629" y="5164392"/>
              <a:ext cx="220817" cy="220817"/>
            </a:xfrm>
            <a:prstGeom prst="rect">
              <a:avLst/>
            </a:prstGeom>
          </p:spPr>
        </p:pic>
        <p:pic>
          <p:nvPicPr>
            <p:cNvPr id="72" name="Immagine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41" y="4734155"/>
              <a:ext cx="254234" cy="254235"/>
            </a:xfrm>
            <a:prstGeom prst="rect">
              <a:avLst/>
            </a:prstGeom>
          </p:spPr>
        </p:pic>
        <p:pic>
          <p:nvPicPr>
            <p:cNvPr id="79" name="Immagine 7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8638" y="4557813"/>
              <a:ext cx="198024" cy="257976"/>
            </a:xfrm>
            <a:prstGeom prst="rect">
              <a:avLst/>
            </a:prstGeom>
          </p:spPr>
        </p:pic>
      </p:grpSp>
      <p:grpSp>
        <p:nvGrpSpPr>
          <p:cNvPr id="92" name="Gruppo 91"/>
          <p:cNvGrpSpPr/>
          <p:nvPr/>
        </p:nvGrpSpPr>
        <p:grpSpPr>
          <a:xfrm>
            <a:off x="5520151" y="3769641"/>
            <a:ext cx="1490231" cy="1246156"/>
            <a:chOff x="5520147" y="3769642"/>
            <a:chExt cx="1490231" cy="1246156"/>
          </a:xfrm>
        </p:grpSpPr>
        <p:sp>
          <p:nvSpPr>
            <p:cNvPr id="34" name="CasellaDiTesto 33"/>
            <p:cNvSpPr txBox="1">
              <a:spLocks noChangeAspect="1"/>
            </p:cNvSpPr>
            <p:nvPr/>
          </p:nvSpPr>
          <p:spPr>
            <a:xfrm>
              <a:off x="5932384" y="4449794"/>
              <a:ext cx="6062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… .</a:t>
              </a:r>
            </a:p>
          </p:txBody>
        </p:sp>
        <p:sp>
          <p:nvSpPr>
            <p:cNvPr id="54" name="Rettangolo arrotondato 53"/>
            <p:cNvSpPr>
              <a:spLocks noChangeAspect="1"/>
            </p:cNvSpPr>
            <p:nvPr/>
          </p:nvSpPr>
          <p:spPr>
            <a:xfrm>
              <a:off x="6323348" y="4712014"/>
              <a:ext cx="567944" cy="303784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z</a:t>
              </a:r>
            </a:p>
          </p:txBody>
        </p:sp>
        <p:sp>
          <p:nvSpPr>
            <p:cNvPr id="55" name="Rettangolo arrotondato 54"/>
            <p:cNvSpPr>
              <a:spLocks noChangeAspect="1"/>
            </p:cNvSpPr>
            <p:nvPr/>
          </p:nvSpPr>
          <p:spPr>
            <a:xfrm>
              <a:off x="5676054" y="3838634"/>
              <a:ext cx="581254" cy="33213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1</a:t>
              </a:r>
            </a:p>
          </p:txBody>
        </p:sp>
        <p:sp>
          <p:nvSpPr>
            <p:cNvPr id="56" name="Rettangolo arrotondato 55"/>
            <p:cNvSpPr>
              <a:spLocks noChangeAspect="1"/>
            </p:cNvSpPr>
            <p:nvPr/>
          </p:nvSpPr>
          <p:spPr>
            <a:xfrm>
              <a:off x="5957117" y="4124543"/>
              <a:ext cx="569150" cy="30743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4</a:t>
              </a:r>
            </a:p>
          </p:txBody>
        </p:sp>
        <p:sp>
          <p:nvSpPr>
            <p:cNvPr id="57" name="Rettangolo arrotondato 56"/>
            <p:cNvSpPr>
              <a:spLocks noChangeAspect="1"/>
            </p:cNvSpPr>
            <p:nvPr/>
          </p:nvSpPr>
          <p:spPr>
            <a:xfrm>
              <a:off x="5548424" y="4275561"/>
              <a:ext cx="596814" cy="31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2</a:t>
              </a:r>
            </a:p>
          </p:txBody>
        </p:sp>
        <p:sp>
          <p:nvSpPr>
            <p:cNvPr id="58" name="Rettangolo arrotondato 57"/>
            <p:cNvSpPr>
              <a:spLocks noChangeAspect="1"/>
            </p:cNvSpPr>
            <p:nvPr/>
          </p:nvSpPr>
          <p:spPr>
            <a:xfrm>
              <a:off x="6308917" y="3983806"/>
              <a:ext cx="566851" cy="31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</a:rPr>
                <a:t>System 3</a:t>
              </a:r>
            </a:p>
          </p:txBody>
        </p:sp>
        <p:pic>
          <p:nvPicPr>
            <p:cNvPr id="70" name="Immagine 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20147" y="4481385"/>
              <a:ext cx="194788" cy="263428"/>
            </a:xfrm>
            <a:prstGeom prst="rect">
              <a:avLst/>
            </a:prstGeom>
          </p:spPr>
        </p:pic>
        <p:pic>
          <p:nvPicPr>
            <p:cNvPr id="75" name="Immagin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144" y="4576521"/>
              <a:ext cx="254234" cy="254235"/>
            </a:xfrm>
            <a:prstGeom prst="rect">
              <a:avLst/>
            </a:prstGeom>
          </p:spPr>
        </p:pic>
        <p:pic>
          <p:nvPicPr>
            <p:cNvPr id="77" name="Immagine 76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ED7D3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7196" y="4186238"/>
              <a:ext cx="220817" cy="220817"/>
            </a:xfrm>
            <a:prstGeom prst="rect">
              <a:avLst/>
            </a:prstGeom>
          </p:spPr>
        </p:pic>
        <p:pic>
          <p:nvPicPr>
            <p:cNvPr id="80" name="Immagine 7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3967" y="3769642"/>
              <a:ext cx="194788" cy="263428"/>
            </a:xfrm>
            <a:prstGeom prst="rect">
              <a:avLst/>
            </a:prstGeom>
          </p:spPr>
        </p:pic>
      </p:grpSp>
      <p:sp>
        <p:nvSpPr>
          <p:cNvPr id="81" name="CasellaDiTesto 80"/>
          <p:cNvSpPr txBox="1">
            <a:spLocks noChangeAspect="1"/>
          </p:cNvSpPr>
          <p:nvPr/>
        </p:nvSpPr>
        <p:spPr>
          <a:xfrm rot="18327218">
            <a:off x="1803523" y="3148492"/>
            <a:ext cx="1042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inion Pro Cond" panose="02040706060306020203" pitchFamily="18" charset="0"/>
              </a:rPr>
              <a:t>GEOSS metasystem</a:t>
            </a:r>
          </a:p>
        </p:txBody>
      </p:sp>
      <p:pic>
        <p:nvPicPr>
          <p:cNvPr id="84" name="Immagine 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3500" y="5729097"/>
            <a:ext cx="2396603" cy="1177131"/>
          </a:xfrm>
          <a:prstGeom prst="rect">
            <a:avLst/>
          </a:prstGeom>
        </p:spPr>
      </p:pic>
      <p:sp>
        <p:nvSpPr>
          <p:cNvPr id="85" name="Freccia in giù 11"/>
          <p:cNvSpPr>
            <a:spLocks noChangeAspect="1"/>
          </p:cNvSpPr>
          <p:nvPr/>
        </p:nvSpPr>
        <p:spPr>
          <a:xfrm rot="16877076">
            <a:off x="1425522" y="945928"/>
            <a:ext cx="2243097" cy="1704149"/>
          </a:xfrm>
          <a:custGeom>
            <a:avLst/>
            <a:gdLst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211667 w 846667"/>
              <a:gd name="connsiteY2" fmla="*/ 0 h 3166534"/>
              <a:gd name="connsiteX3" fmla="*/ 635000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381000 w 846667"/>
              <a:gd name="connsiteY2" fmla="*/ 16933 h 3166534"/>
              <a:gd name="connsiteX3" fmla="*/ 635000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381000 w 846667"/>
              <a:gd name="connsiteY2" fmla="*/ 16933 h 3166534"/>
              <a:gd name="connsiteX3" fmla="*/ 541866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3008302"/>
              <a:gd name="connsiteY0" fmla="*/ 2726268 h 3149601"/>
              <a:gd name="connsiteX1" fmla="*/ 211667 w 3008302"/>
              <a:gd name="connsiteY1" fmla="*/ 2726268 h 3149601"/>
              <a:gd name="connsiteX2" fmla="*/ 381000 w 3008302"/>
              <a:gd name="connsiteY2" fmla="*/ 0 h 3149601"/>
              <a:gd name="connsiteX3" fmla="*/ 3008302 w 3008302"/>
              <a:gd name="connsiteY3" fmla="*/ 1349921 h 3149601"/>
              <a:gd name="connsiteX4" fmla="*/ 635000 w 3008302"/>
              <a:gd name="connsiteY4" fmla="*/ 2726268 h 3149601"/>
              <a:gd name="connsiteX5" fmla="*/ 846667 w 3008302"/>
              <a:gd name="connsiteY5" fmla="*/ 2726268 h 3149601"/>
              <a:gd name="connsiteX6" fmla="*/ 423334 w 3008302"/>
              <a:gd name="connsiteY6" fmla="*/ 3149601 h 3149601"/>
              <a:gd name="connsiteX7" fmla="*/ 0 w 3008302"/>
              <a:gd name="connsiteY7" fmla="*/ 2726268 h 3149601"/>
              <a:gd name="connsiteX0" fmla="*/ 0 w 3008302"/>
              <a:gd name="connsiteY0" fmla="*/ 1464999 h 1888332"/>
              <a:gd name="connsiteX1" fmla="*/ 211667 w 3008302"/>
              <a:gd name="connsiteY1" fmla="*/ 1464999 h 1888332"/>
              <a:gd name="connsiteX2" fmla="*/ 2945622 w 3008302"/>
              <a:gd name="connsiteY2" fmla="*/ 0 h 1888332"/>
              <a:gd name="connsiteX3" fmla="*/ 3008302 w 3008302"/>
              <a:gd name="connsiteY3" fmla="*/ 88652 h 1888332"/>
              <a:gd name="connsiteX4" fmla="*/ 635000 w 3008302"/>
              <a:gd name="connsiteY4" fmla="*/ 1464999 h 1888332"/>
              <a:gd name="connsiteX5" fmla="*/ 846667 w 3008302"/>
              <a:gd name="connsiteY5" fmla="*/ 1464999 h 1888332"/>
              <a:gd name="connsiteX6" fmla="*/ 423334 w 3008302"/>
              <a:gd name="connsiteY6" fmla="*/ 1888332 h 1888332"/>
              <a:gd name="connsiteX7" fmla="*/ 0 w 3008302"/>
              <a:gd name="connsiteY7" fmla="*/ 1464999 h 1888332"/>
              <a:gd name="connsiteX0" fmla="*/ 0 w 3008302"/>
              <a:gd name="connsiteY0" fmla="*/ 1841118 h 2264451"/>
              <a:gd name="connsiteX1" fmla="*/ 211667 w 3008302"/>
              <a:gd name="connsiteY1" fmla="*/ 1841118 h 2264451"/>
              <a:gd name="connsiteX2" fmla="*/ 2268782 w 3008302"/>
              <a:gd name="connsiteY2" fmla="*/ 0 h 2264451"/>
              <a:gd name="connsiteX3" fmla="*/ 2945622 w 3008302"/>
              <a:gd name="connsiteY3" fmla="*/ 376119 h 2264451"/>
              <a:gd name="connsiteX4" fmla="*/ 3008302 w 3008302"/>
              <a:gd name="connsiteY4" fmla="*/ 464771 h 2264451"/>
              <a:gd name="connsiteX5" fmla="*/ 635000 w 3008302"/>
              <a:gd name="connsiteY5" fmla="*/ 1841118 h 2264451"/>
              <a:gd name="connsiteX6" fmla="*/ 846667 w 3008302"/>
              <a:gd name="connsiteY6" fmla="*/ 1841118 h 2264451"/>
              <a:gd name="connsiteX7" fmla="*/ 423334 w 3008302"/>
              <a:gd name="connsiteY7" fmla="*/ 2264451 h 2264451"/>
              <a:gd name="connsiteX8" fmla="*/ 0 w 3008302"/>
              <a:gd name="connsiteY8" fmla="*/ 1841118 h 2264451"/>
              <a:gd name="connsiteX0" fmla="*/ 0 w 3008302"/>
              <a:gd name="connsiteY0" fmla="*/ 1841118 h 2264451"/>
              <a:gd name="connsiteX1" fmla="*/ 211667 w 3008302"/>
              <a:gd name="connsiteY1" fmla="*/ 1841118 h 2264451"/>
              <a:gd name="connsiteX2" fmla="*/ 2268782 w 3008302"/>
              <a:gd name="connsiteY2" fmla="*/ 0 h 2264451"/>
              <a:gd name="connsiteX3" fmla="*/ 2945622 w 3008302"/>
              <a:gd name="connsiteY3" fmla="*/ 376119 h 2264451"/>
              <a:gd name="connsiteX4" fmla="*/ 3008302 w 3008302"/>
              <a:gd name="connsiteY4" fmla="*/ 464771 h 2264451"/>
              <a:gd name="connsiteX5" fmla="*/ 2152440 w 3008302"/>
              <a:gd name="connsiteY5" fmla="*/ 380641 h 2264451"/>
              <a:gd name="connsiteX6" fmla="*/ 635000 w 3008302"/>
              <a:gd name="connsiteY6" fmla="*/ 1841118 h 2264451"/>
              <a:gd name="connsiteX7" fmla="*/ 846667 w 3008302"/>
              <a:gd name="connsiteY7" fmla="*/ 1841118 h 2264451"/>
              <a:gd name="connsiteX8" fmla="*/ 423334 w 3008302"/>
              <a:gd name="connsiteY8" fmla="*/ 2264451 h 2264451"/>
              <a:gd name="connsiteX9" fmla="*/ 0 w 3008302"/>
              <a:gd name="connsiteY9" fmla="*/ 1841118 h 2264451"/>
              <a:gd name="connsiteX0" fmla="*/ 0 w 3008302"/>
              <a:gd name="connsiteY0" fmla="*/ 1900112 h 2323445"/>
              <a:gd name="connsiteX1" fmla="*/ 211667 w 3008302"/>
              <a:gd name="connsiteY1" fmla="*/ 1900112 h 2323445"/>
              <a:gd name="connsiteX2" fmla="*/ 633241 w 3008302"/>
              <a:gd name="connsiteY2" fmla="*/ 144417 h 2323445"/>
              <a:gd name="connsiteX3" fmla="*/ 2268782 w 3008302"/>
              <a:gd name="connsiteY3" fmla="*/ 58994 h 2323445"/>
              <a:gd name="connsiteX4" fmla="*/ 2945622 w 3008302"/>
              <a:gd name="connsiteY4" fmla="*/ 435113 h 2323445"/>
              <a:gd name="connsiteX5" fmla="*/ 3008302 w 3008302"/>
              <a:gd name="connsiteY5" fmla="*/ 523765 h 2323445"/>
              <a:gd name="connsiteX6" fmla="*/ 2152440 w 3008302"/>
              <a:gd name="connsiteY6" fmla="*/ 439635 h 2323445"/>
              <a:gd name="connsiteX7" fmla="*/ 635000 w 3008302"/>
              <a:gd name="connsiteY7" fmla="*/ 1900112 h 2323445"/>
              <a:gd name="connsiteX8" fmla="*/ 846667 w 3008302"/>
              <a:gd name="connsiteY8" fmla="*/ 1900112 h 2323445"/>
              <a:gd name="connsiteX9" fmla="*/ 423334 w 3008302"/>
              <a:gd name="connsiteY9" fmla="*/ 2323445 h 2323445"/>
              <a:gd name="connsiteX10" fmla="*/ 0 w 3008302"/>
              <a:gd name="connsiteY10" fmla="*/ 1900112 h 2323445"/>
              <a:gd name="connsiteX0" fmla="*/ 0 w 3008302"/>
              <a:gd name="connsiteY0" fmla="*/ 1888630 h 2311963"/>
              <a:gd name="connsiteX1" fmla="*/ 211667 w 3008302"/>
              <a:gd name="connsiteY1" fmla="*/ 1888630 h 2311963"/>
              <a:gd name="connsiteX2" fmla="*/ 633241 w 3008302"/>
              <a:gd name="connsiteY2" fmla="*/ 132935 h 2311963"/>
              <a:gd name="connsiteX3" fmla="*/ 2205567 w 3008302"/>
              <a:gd name="connsiteY3" fmla="*/ 89209 h 2311963"/>
              <a:gd name="connsiteX4" fmla="*/ 2945622 w 3008302"/>
              <a:gd name="connsiteY4" fmla="*/ 423631 h 2311963"/>
              <a:gd name="connsiteX5" fmla="*/ 3008302 w 3008302"/>
              <a:gd name="connsiteY5" fmla="*/ 512283 h 2311963"/>
              <a:gd name="connsiteX6" fmla="*/ 2152440 w 3008302"/>
              <a:gd name="connsiteY6" fmla="*/ 428153 h 2311963"/>
              <a:gd name="connsiteX7" fmla="*/ 635000 w 3008302"/>
              <a:gd name="connsiteY7" fmla="*/ 1888630 h 2311963"/>
              <a:gd name="connsiteX8" fmla="*/ 846667 w 3008302"/>
              <a:gd name="connsiteY8" fmla="*/ 1888630 h 2311963"/>
              <a:gd name="connsiteX9" fmla="*/ 423334 w 3008302"/>
              <a:gd name="connsiteY9" fmla="*/ 2311963 h 2311963"/>
              <a:gd name="connsiteX10" fmla="*/ 0 w 3008302"/>
              <a:gd name="connsiteY10" fmla="*/ 1888630 h 2311963"/>
              <a:gd name="connsiteX0" fmla="*/ 0 w 3008302"/>
              <a:gd name="connsiteY0" fmla="*/ 1945567 h 2368900"/>
              <a:gd name="connsiteX1" fmla="*/ 211667 w 3008302"/>
              <a:gd name="connsiteY1" fmla="*/ 1945567 h 2368900"/>
              <a:gd name="connsiteX2" fmla="*/ 633241 w 3008302"/>
              <a:gd name="connsiteY2" fmla="*/ 189872 h 2368900"/>
              <a:gd name="connsiteX3" fmla="*/ 2205567 w 3008302"/>
              <a:gd name="connsiteY3" fmla="*/ 146146 h 2368900"/>
              <a:gd name="connsiteX4" fmla="*/ 2945622 w 3008302"/>
              <a:gd name="connsiteY4" fmla="*/ 480568 h 2368900"/>
              <a:gd name="connsiteX5" fmla="*/ 3008302 w 3008302"/>
              <a:gd name="connsiteY5" fmla="*/ 569220 h 2368900"/>
              <a:gd name="connsiteX6" fmla="*/ 2152440 w 3008302"/>
              <a:gd name="connsiteY6" fmla="*/ 485090 h 2368900"/>
              <a:gd name="connsiteX7" fmla="*/ 635000 w 3008302"/>
              <a:gd name="connsiteY7" fmla="*/ 1945567 h 2368900"/>
              <a:gd name="connsiteX8" fmla="*/ 846667 w 3008302"/>
              <a:gd name="connsiteY8" fmla="*/ 1945567 h 2368900"/>
              <a:gd name="connsiteX9" fmla="*/ 423334 w 3008302"/>
              <a:gd name="connsiteY9" fmla="*/ 2368900 h 2368900"/>
              <a:gd name="connsiteX10" fmla="*/ 0 w 3008302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2440 w 2946096"/>
              <a:gd name="connsiteY6" fmla="*/ 485090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2440 w 2946096"/>
              <a:gd name="connsiteY6" fmla="*/ 485090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27669 w 2946096"/>
              <a:gd name="connsiteY7" fmla="*/ 492160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27669 w 2946096"/>
              <a:gd name="connsiteY7" fmla="*/ 492160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51031"/>
              <a:gd name="connsiteY0" fmla="*/ 1931154 h 2354487"/>
              <a:gd name="connsiteX1" fmla="*/ 211667 w 2951031"/>
              <a:gd name="connsiteY1" fmla="*/ 1931154 h 2354487"/>
              <a:gd name="connsiteX2" fmla="*/ 633241 w 2951031"/>
              <a:gd name="connsiteY2" fmla="*/ 175459 h 2354487"/>
              <a:gd name="connsiteX3" fmla="*/ 2205567 w 2951031"/>
              <a:gd name="connsiteY3" fmla="*/ 131733 h 2354487"/>
              <a:gd name="connsiteX4" fmla="*/ 2945622 w 2951031"/>
              <a:gd name="connsiteY4" fmla="*/ 466155 h 2354487"/>
              <a:gd name="connsiteX5" fmla="*/ 2946096 w 2951031"/>
              <a:gd name="connsiteY5" fmla="*/ 604909 h 2354487"/>
              <a:gd name="connsiteX6" fmla="*/ 2158828 w 2951031"/>
              <a:gd name="connsiteY6" fmla="*/ 452855 h 2354487"/>
              <a:gd name="connsiteX7" fmla="*/ 1027669 w 2951031"/>
              <a:gd name="connsiteY7" fmla="*/ 477747 h 2354487"/>
              <a:gd name="connsiteX8" fmla="*/ 635000 w 2951031"/>
              <a:gd name="connsiteY8" fmla="*/ 1931154 h 2354487"/>
              <a:gd name="connsiteX9" fmla="*/ 846667 w 2951031"/>
              <a:gd name="connsiteY9" fmla="*/ 1931154 h 2354487"/>
              <a:gd name="connsiteX10" fmla="*/ 423334 w 2951031"/>
              <a:gd name="connsiteY10" fmla="*/ 2354487 h 2354487"/>
              <a:gd name="connsiteX11" fmla="*/ 0 w 2951031"/>
              <a:gd name="connsiteY11" fmla="*/ 1931154 h 2354487"/>
              <a:gd name="connsiteX0" fmla="*/ 0 w 3375754"/>
              <a:gd name="connsiteY0" fmla="*/ 1931154 h 2997446"/>
              <a:gd name="connsiteX1" fmla="*/ 211667 w 3375754"/>
              <a:gd name="connsiteY1" fmla="*/ 1931154 h 2997446"/>
              <a:gd name="connsiteX2" fmla="*/ 633241 w 3375754"/>
              <a:gd name="connsiteY2" fmla="*/ 175459 h 2997446"/>
              <a:gd name="connsiteX3" fmla="*/ 2205567 w 3375754"/>
              <a:gd name="connsiteY3" fmla="*/ 131733 h 2997446"/>
              <a:gd name="connsiteX4" fmla="*/ 2945622 w 3375754"/>
              <a:gd name="connsiteY4" fmla="*/ 466155 h 2997446"/>
              <a:gd name="connsiteX5" fmla="*/ 3375754 w 3375754"/>
              <a:gd name="connsiteY5" fmla="*/ 2997446 h 2997446"/>
              <a:gd name="connsiteX6" fmla="*/ 2158828 w 3375754"/>
              <a:gd name="connsiteY6" fmla="*/ 452855 h 2997446"/>
              <a:gd name="connsiteX7" fmla="*/ 1027669 w 3375754"/>
              <a:gd name="connsiteY7" fmla="*/ 477747 h 2997446"/>
              <a:gd name="connsiteX8" fmla="*/ 635000 w 3375754"/>
              <a:gd name="connsiteY8" fmla="*/ 1931154 h 2997446"/>
              <a:gd name="connsiteX9" fmla="*/ 846667 w 3375754"/>
              <a:gd name="connsiteY9" fmla="*/ 1931154 h 2997446"/>
              <a:gd name="connsiteX10" fmla="*/ 423334 w 3375754"/>
              <a:gd name="connsiteY10" fmla="*/ 2354487 h 2997446"/>
              <a:gd name="connsiteX11" fmla="*/ 0 w 3375754"/>
              <a:gd name="connsiteY11" fmla="*/ 1931154 h 2997446"/>
              <a:gd name="connsiteX0" fmla="*/ 0 w 3401876"/>
              <a:gd name="connsiteY0" fmla="*/ 1931154 h 2997446"/>
              <a:gd name="connsiteX1" fmla="*/ 211667 w 3401876"/>
              <a:gd name="connsiteY1" fmla="*/ 1931154 h 2997446"/>
              <a:gd name="connsiteX2" fmla="*/ 633241 w 3401876"/>
              <a:gd name="connsiteY2" fmla="*/ 175459 h 2997446"/>
              <a:gd name="connsiteX3" fmla="*/ 2205567 w 3401876"/>
              <a:gd name="connsiteY3" fmla="*/ 131733 h 2997446"/>
              <a:gd name="connsiteX4" fmla="*/ 3399427 w 3401876"/>
              <a:gd name="connsiteY4" fmla="*/ 2886239 h 2997446"/>
              <a:gd name="connsiteX5" fmla="*/ 3375754 w 3401876"/>
              <a:gd name="connsiteY5" fmla="*/ 2997446 h 2997446"/>
              <a:gd name="connsiteX6" fmla="*/ 2158828 w 3401876"/>
              <a:gd name="connsiteY6" fmla="*/ 452855 h 2997446"/>
              <a:gd name="connsiteX7" fmla="*/ 1027669 w 3401876"/>
              <a:gd name="connsiteY7" fmla="*/ 477747 h 2997446"/>
              <a:gd name="connsiteX8" fmla="*/ 635000 w 3401876"/>
              <a:gd name="connsiteY8" fmla="*/ 1931154 h 2997446"/>
              <a:gd name="connsiteX9" fmla="*/ 846667 w 3401876"/>
              <a:gd name="connsiteY9" fmla="*/ 1931154 h 2997446"/>
              <a:gd name="connsiteX10" fmla="*/ 423334 w 3401876"/>
              <a:gd name="connsiteY10" fmla="*/ 2354487 h 2997446"/>
              <a:gd name="connsiteX11" fmla="*/ 0 w 3401876"/>
              <a:gd name="connsiteY11" fmla="*/ 1931154 h 2997446"/>
              <a:gd name="connsiteX0" fmla="*/ 0 w 3401876"/>
              <a:gd name="connsiteY0" fmla="*/ 1931154 h 2997446"/>
              <a:gd name="connsiteX1" fmla="*/ 211667 w 3401876"/>
              <a:gd name="connsiteY1" fmla="*/ 1931154 h 2997446"/>
              <a:gd name="connsiteX2" fmla="*/ 633241 w 3401876"/>
              <a:gd name="connsiteY2" fmla="*/ 175459 h 2997446"/>
              <a:gd name="connsiteX3" fmla="*/ 2205567 w 3401876"/>
              <a:gd name="connsiteY3" fmla="*/ 131733 h 2997446"/>
              <a:gd name="connsiteX4" fmla="*/ 3399427 w 3401876"/>
              <a:gd name="connsiteY4" fmla="*/ 2886239 h 2997446"/>
              <a:gd name="connsiteX5" fmla="*/ 3375754 w 3401876"/>
              <a:gd name="connsiteY5" fmla="*/ 2997446 h 2997446"/>
              <a:gd name="connsiteX6" fmla="*/ 2196992 w 3401876"/>
              <a:gd name="connsiteY6" fmla="*/ 1359938 h 2997446"/>
              <a:gd name="connsiteX7" fmla="*/ 1027669 w 3401876"/>
              <a:gd name="connsiteY7" fmla="*/ 477747 h 2997446"/>
              <a:gd name="connsiteX8" fmla="*/ 635000 w 3401876"/>
              <a:gd name="connsiteY8" fmla="*/ 1931154 h 2997446"/>
              <a:gd name="connsiteX9" fmla="*/ 846667 w 3401876"/>
              <a:gd name="connsiteY9" fmla="*/ 1931154 h 2997446"/>
              <a:gd name="connsiteX10" fmla="*/ 423334 w 3401876"/>
              <a:gd name="connsiteY10" fmla="*/ 2354487 h 2997446"/>
              <a:gd name="connsiteX11" fmla="*/ 0 w 3401876"/>
              <a:gd name="connsiteY11" fmla="*/ 1931154 h 2997446"/>
              <a:gd name="connsiteX0" fmla="*/ 0 w 3401876"/>
              <a:gd name="connsiteY0" fmla="*/ 1827813 h 2894105"/>
              <a:gd name="connsiteX1" fmla="*/ 211667 w 3401876"/>
              <a:gd name="connsiteY1" fmla="*/ 1827813 h 2894105"/>
              <a:gd name="connsiteX2" fmla="*/ 633241 w 3401876"/>
              <a:gd name="connsiteY2" fmla="*/ 72118 h 2894105"/>
              <a:gd name="connsiteX3" fmla="*/ 2192301 w 3401876"/>
              <a:gd name="connsiteY3" fmla="*/ 624577 h 2894105"/>
              <a:gd name="connsiteX4" fmla="*/ 3399427 w 3401876"/>
              <a:gd name="connsiteY4" fmla="*/ 2782898 h 2894105"/>
              <a:gd name="connsiteX5" fmla="*/ 3375754 w 3401876"/>
              <a:gd name="connsiteY5" fmla="*/ 2894105 h 2894105"/>
              <a:gd name="connsiteX6" fmla="*/ 2196992 w 3401876"/>
              <a:gd name="connsiteY6" fmla="*/ 1256597 h 2894105"/>
              <a:gd name="connsiteX7" fmla="*/ 1027669 w 3401876"/>
              <a:gd name="connsiteY7" fmla="*/ 374406 h 2894105"/>
              <a:gd name="connsiteX8" fmla="*/ 635000 w 3401876"/>
              <a:gd name="connsiteY8" fmla="*/ 1827813 h 2894105"/>
              <a:gd name="connsiteX9" fmla="*/ 846667 w 3401876"/>
              <a:gd name="connsiteY9" fmla="*/ 1827813 h 2894105"/>
              <a:gd name="connsiteX10" fmla="*/ 423334 w 3401876"/>
              <a:gd name="connsiteY10" fmla="*/ 2251146 h 2894105"/>
              <a:gd name="connsiteX11" fmla="*/ 0 w 3401876"/>
              <a:gd name="connsiteY11" fmla="*/ 1827813 h 2894105"/>
              <a:gd name="connsiteX0" fmla="*/ 0 w 3401876"/>
              <a:gd name="connsiteY0" fmla="*/ 1827813 h 2894105"/>
              <a:gd name="connsiteX1" fmla="*/ 211667 w 3401876"/>
              <a:gd name="connsiteY1" fmla="*/ 1827813 h 2894105"/>
              <a:gd name="connsiteX2" fmla="*/ 633241 w 3401876"/>
              <a:gd name="connsiteY2" fmla="*/ 72118 h 2894105"/>
              <a:gd name="connsiteX3" fmla="*/ 2192301 w 3401876"/>
              <a:gd name="connsiteY3" fmla="*/ 624577 h 2894105"/>
              <a:gd name="connsiteX4" fmla="*/ 3399427 w 3401876"/>
              <a:gd name="connsiteY4" fmla="*/ 2782898 h 2894105"/>
              <a:gd name="connsiteX5" fmla="*/ 3375754 w 3401876"/>
              <a:gd name="connsiteY5" fmla="*/ 2894105 h 2894105"/>
              <a:gd name="connsiteX6" fmla="*/ 2196992 w 3401876"/>
              <a:gd name="connsiteY6" fmla="*/ 1256597 h 2894105"/>
              <a:gd name="connsiteX7" fmla="*/ 1101651 w 3401876"/>
              <a:gd name="connsiteY7" fmla="*/ 1010277 h 2894105"/>
              <a:gd name="connsiteX8" fmla="*/ 635000 w 3401876"/>
              <a:gd name="connsiteY8" fmla="*/ 1827813 h 2894105"/>
              <a:gd name="connsiteX9" fmla="*/ 846667 w 3401876"/>
              <a:gd name="connsiteY9" fmla="*/ 1827813 h 2894105"/>
              <a:gd name="connsiteX10" fmla="*/ 423334 w 3401876"/>
              <a:gd name="connsiteY10" fmla="*/ 2251146 h 2894105"/>
              <a:gd name="connsiteX11" fmla="*/ 0 w 3401876"/>
              <a:gd name="connsiteY11" fmla="*/ 1827813 h 2894105"/>
              <a:gd name="connsiteX0" fmla="*/ 0 w 3401876"/>
              <a:gd name="connsiteY0" fmla="*/ 1529822 h 2596114"/>
              <a:gd name="connsiteX1" fmla="*/ 211667 w 3401876"/>
              <a:gd name="connsiteY1" fmla="*/ 1529822 h 2596114"/>
              <a:gd name="connsiteX2" fmla="*/ 739035 w 3401876"/>
              <a:gd name="connsiteY2" fmla="*/ 108571 h 2596114"/>
              <a:gd name="connsiteX3" fmla="*/ 2192301 w 3401876"/>
              <a:gd name="connsiteY3" fmla="*/ 326586 h 2596114"/>
              <a:gd name="connsiteX4" fmla="*/ 3399427 w 3401876"/>
              <a:gd name="connsiteY4" fmla="*/ 2484907 h 2596114"/>
              <a:gd name="connsiteX5" fmla="*/ 3375754 w 3401876"/>
              <a:gd name="connsiteY5" fmla="*/ 2596114 h 2596114"/>
              <a:gd name="connsiteX6" fmla="*/ 2196992 w 3401876"/>
              <a:gd name="connsiteY6" fmla="*/ 958606 h 2596114"/>
              <a:gd name="connsiteX7" fmla="*/ 1101651 w 3401876"/>
              <a:gd name="connsiteY7" fmla="*/ 712286 h 2596114"/>
              <a:gd name="connsiteX8" fmla="*/ 635000 w 3401876"/>
              <a:gd name="connsiteY8" fmla="*/ 1529822 h 2596114"/>
              <a:gd name="connsiteX9" fmla="*/ 846667 w 3401876"/>
              <a:gd name="connsiteY9" fmla="*/ 1529822 h 2596114"/>
              <a:gd name="connsiteX10" fmla="*/ 423334 w 3401876"/>
              <a:gd name="connsiteY10" fmla="*/ 1953155 h 2596114"/>
              <a:gd name="connsiteX11" fmla="*/ 0 w 3401876"/>
              <a:gd name="connsiteY11" fmla="*/ 1529822 h 2596114"/>
              <a:gd name="connsiteX0" fmla="*/ 0 w 3401876"/>
              <a:gd name="connsiteY0" fmla="*/ 1431085 h 2497377"/>
              <a:gd name="connsiteX1" fmla="*/ 211667 w 3401876"/>
              <a:gd name="connsiteY1" fmla="*/ 1431085 h 2497377"/>
              <a:gd name="connsiteX2" fmla="*/ 816811 w 3401876"/>
              <a:gd name="connsiteY2" fmla="*/ 132765 h 2497377"/>
              <a:gd name="connsiteX3" fmla="*/ 2192301 w 3401876"/>
              <a:gd name="connsiteY3" fmla="*/ 227849 h 2497377"/>
              <a:gd name="connsiteX4" fmla="*/ 3399427 w 3401876"/>
              <a:gd name="connsiteY4" fmla="*/ 2386170 h 2497377"/>
              <a:gd name="connsiteX5" fmla="*/ 3375754 w 3401876"/>
              <a:gd name="connsiteY5" fmla="*/ 2497377 h 2497377"/>
              <a:gd name="connsiteX6" fmla="*/ 2196992 w 3401876"/>
              <a:gd name="connsiteY6" fmla="*/ 859869 h 2497377"/>
              <a:gd name="connsiteX7" fmla="*/ 1101651 w 3401876"/>
              <a:gd name="connsiteY7" fmla="*/ 613549 h 2497377"/>
              <a:gd name="connsiteX8" fmla="*/ 635000 w 3401876"/>
              <a:gd name="connsiteY8" fmla="*/ 1431085 h 2497377"/>
              <a:gd name="connsiteX9" fmla="*/ 846667 w 3401876"/>
              <a:gd name="connsiteY9" fmla="*/ 1431085 h 2497377"/>
              <a:gd name="connsiteX10" fmla="*/ 423334 w 3401876"/>
              <a:gd name="connsiteY10" fmla="*/ 1854418 h 2497377"/>
              <a:gd name="connsiteX11" fmla="*/ 0 w 3401876"/>
              <a:gd name="connsiteY11" fmla="*/ 1431085 h 2497377"/>
              <a:gd name="connsiteX0" fmla="*/ 0 w 3401876"/>
              <a:gd name="connsiteY0" fmla="*/ 1431085 h 2497377"/>
              <a:gd name="connsiteX1" fmla="*/ 211667 w 3401876"/>
              <a:gd name="connsiteY1" fmla="*/ 1431085 h 2497377"/>
              <a:gd name="connsiteX2" fmla="*/ 816811 w 3401876"/>
              <a:gd name="connsiteY2" fmla="*/ 132765 h 2497377"/>
              <a:gd name="connsiteX3" fmla="*/ 2192301 w 3401876"/>
              <a:gd name="connsiteY3" fmla="*/ 227849 h 2497377"/>
              <a:gd name="connsiteX4" fmla="*/ 3399427 w 3401876"/>
              <a:gd name="connsiteY4" fmla="*/ 2386170 h 2497377"/>
              <a:gd name="connsiteX5" fmla="*/ 3375754 w 3401876"/>
              <a:gd name="connsiteY5" fmla="*/ 2497377 h 2497377"/>
              <a:gd name="connsiteX6" fmla="*/ 2196992 w 3401876"/>
              <a:gd name="connsiteY6" fmla="*/ 859869 h 2497377"/>
              <a:gd name="connsiteX7" fmla="*/ 1101651 w 3401876"/>
              <a:gd name="connsiteY7" fmla="*/ 613549 h 2497377"/>
              <a:gd name="connsiteX8" fmla="*/ 635000 w 3401876"/>
              <a:gd name="connsiteY8" fmla="*/ 1431085 h 2497377"/>
              <a:gd name="connsiteX9" fmla="*/ 846667 w 3401876"/>
              <a:gd name="connsiteY9" fmla="*/ 1431085 h 2497377"/>
              <a:gd name="connsiteX10" fmla="*/ 423334 w 3401876"/>
              <a:gd name="connsiteY10" fmla="*/ 1854418 h 2497377"/>
              <a:gd name="connsiteX11" fmla="*/ 0 w 3401876"/>
              <a:gd name="connsiteY11" fmla="*/ 1431085 h 2497377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86331 w 3401876"/>
              <a:gd name="connsiteY6" fmla="*/ 748601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86331 w 3401876"/>
              <a:gd name="connsiteY6" fmla="*/ 748601 h 2525182"/>
              <a:gd name="connsiteX7" fmla="*/ 1106386 w 3401876"/>
              <a:gd name="connsiteY7" fmla="*/ 599732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78326 w 3401876"/>
              <a:gd name="connsiteY6" fmla="*/ 688169 h 2525182"/>
              <a:gd name="connsiteX7" fmla="*/ 1106386 w 3401876"/>
              <a:gd name="connsiteY7" fmla="*/ 599732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46868 h 2513160"/>
              <a:gd name="connsiteX1" fmla="*/ 211667 w 3401876"/>
              <a:gd name="connsiteY1" fmla="*/ 1446868 h 2513160"/>
              <a:gd name="connsiteX2" fmla="*/ 816811 w 3401876"/>
              <a:gd name="connsiteY2" fmla="*/ 148548 h 2513160"/>
              <a:gd name="connsiteX3" fmla="*/ 2197637 w 3401876"/>
              <a:gd name="connsiteY3" fmla="*/ 283920 h 2513160"/>
              <a:gd name="connsiteX4" fmla="*/ 3399427 w 3401876"/>
              <a:gd name="connsiteY4" fmla="*/ 2401953 h 2513160"/>
              <a:gd name="connsiteX5" fmla="*/ 3375754 w 3401876"/>
              <a:gd name="connsiteY5" fmla="*/ 2513160 h 2513160"/>
              <a:gd name="connsiteX6" fmla="*/ 2078326 w 3401876"/>
              <a:gd name="connsiteY6" fmla="*/ 676147 h 2513160"/>
              <a:gd name="connsiteX7" fmla="*/ 1106386 w 3401876"/>
              <a:gd name="connsiteY7" fmla="*/ 587710 h 2513160"/>
              <a:gd name="connsiteX8" fmla="*/ 635000 w 3401876"/>
              <a:gd name="connsiteY8" fmla="*/ 1446868 h 2513160"/>
              <a:gd name="connsiteX9" fmla="*/ 846667 w 3401876"/>
              <a:gd name="connsiteY9" fmla="*/ 1446868 h 2513160"/>
              <a:gd name="connsiteX10" fmla="*/ 423334 w 3401876"/>
              <a:gd name="connsiteY10" fmla="*/ 1870201 h 2513160"/>
              <a:gd name="connsiteX11" fmla="*/ 0 w 3401876"/>
              <a:gd name="connsiteY11" fmla="*/ 1446868 h 2513160"/>
              <a:gd name="connsiteX0" fmla="*/ 0 w 3401876"/>
              <a:gd name="connsiteY0" fmla="*/ 1446868 h 2513160"/>
              <a:gd name="connsiteX1" fmla="*/ 211667 w 3401876"/>
              <a:gd name="connsiteY1" fmla="*/ 1446868 h 2513160"/>
              <a:gd name="connsiteX2" fmla="*/ 816811 w 3401876"/>
              <a:gd name="connsiteY2" fmla="*/ 148548 h 2513160"/>
              <a:gd name="connsiteX3" fmla="*/ 2197637 w 3401876"/>
              <a:gd name="connsiteY3" fmla="*/ 283920 h 2513160"/>
              <a:gd name="connsiteX4" fmla="*/ 3399427 w 3401876"/>
              <a:gd name="connsiteY4" fmla="*/ 2401953 h 2513160"/>
              <a:gd name="connsiteX5" fmla="*/ 3375754 w 3401876"/>
              <a:gd name="connsiteY5" fmla="*/ 2513160 h 2513160"/>
              <a:gd name="connsiteX6" fmla="*/ 2078326 w 3401876"/>
              <a:gd name="connsiteY6" fmla="*/ 676147 h 2513160"/>
              <a:gd name="connsiteX7" fmla="*/ 1106386 w 3401876"/>
              <a:gd name="connsiteY7" fmla="*/ 587710 h 2513160"/>
              <a:gd name="connsiteX8" fmla="*/ 635000 w 3401876"/>
              <a:gd name="connsiteY8" fmla="*/ 1446868 h 2513160"/>
              <a:gd name="connsiteX9" fmla="*/ 846667 w 3401876"/>
              <a:gd name="connsiteY9" fmla="*/ 1446868 h 2513160"/>
              <a:gd name="connsiteX10" fmla="*/ 423334 w 3401876"/>
              <a:gd name="connsiteY10" fmla="*/ 1870201 h 2513160"/>
              <a:gd name="connsiteX11" fmla="*/ 0 w 3401876"/>
              <a:gd name="connsiteY11" fmla="*/ 1446868 h 2513160"/>
              <a:gd name="connsiteX0" fmla="*/ 0 w 3401876"/>
              <a:gd name="connsiteY0" fmla="*/ 1457157 h 2523449"/>
              <a:gd name="connsiteX1" fmla="*/ 211667 w 3401876"/>
              <a:gd name="connsiteY1" fmla="*/ 1457157 h 2523449"/>
              <a:gd name="connsiteX2" fmla="*/ 816811 w 3401876"/>
              <a:gd name="connsiteY2" fmla="*/ 158837 h 2523449"/>
              <a:gd name="connsiteX3" fmla="*/ 2197637 w 3401876"/>
              <a:gd name="connsiteY3" fmla="*/ 294209 h 2523449"/>
              <a:gd name="connsiteX4" fmla="*/ 3399427 w 3401876"/>
              <a:gd name="connsiteY4" fmla="*/ 2412242 h 2523449"/>
              <a:gd name="connsiteX5" fmla="*/ 3375754 w 3401876"/>
              <a:gd name="connsiteY5" fmla="*/ 2523449 h 2523449"/>
              <a:gd name="connsiteX6" fmla="*/ 2078326 w 3401876"/>
              <a:gd name="connsiteY6" fmla="*/ 686436 h 2523449"/>
              <a:gd name="connsiteX7" fmla="*/ 1106386 w 3401876"/>
              <a:gd name="connsiteY7" fmla="*/ 597999 h 2523449"/>
              <a:gd name="connsiteX8" fmla="*/ 635000 w 3401876"/>
              <a:gd name="connsiteY8" fmla="*/ 1457157 h 2523449"/>
              <a:gd name="connsiteX9" fmla="*/ 846667 w 3401876"/>
              <a:gd name="connsiteY9" fmla="*/ 1457157 h 2523449"/>
              <a:gd name="connsiteX10" fmla="*/ 423334 w 3401876"/>
              <a:gd name="connsiteY10" fmla="*/ 1880490 h 2523449"/>
              <a:gd name="connsiteX11" fmla="*/ 0 w 3401876"/>
              <a:gd name="connsiteY11" fmla="*/ 1457157 h 2523449"/>
              <a:gd name="connsiteX0" fmla="*/ 0 w 3401876"/>
              <a:gd name="connsiteY0" fmla="*/ 1441711 h 2508003"/>
              <a:gd name="connsiteX1" fmla="*/ 211667 w 3401876"/>
              <a:gd name="connsiteY1" fmla="*/ 1441711 h 2508003"/>
              <a:gd name="connsiteX2" fmla="*/ 816811 w 3401876"/>
              <a:gd name="connsiteY2" fmla="*/ 143391 h 2508003"/>
              <a:gd name="connsiteX3" fmla="*/ 2215390 w 3401876"/>
              <a:gd name="connsiteY3" fmla="*/ 333437 h 2508003"/>
              <a:gd name="connsiteX4" fmla="*/ 3399427 w 3401876"/>
              <a:gd name="connsiteY4" fmla="*/ 2396796 h 2508003"/>
              <a:gd name="connsiteX5" fmla="*/ 3375754 w 3401876"/>
              <a:gd name="connsiteY5" fmla="*/ 2508003 h 2508003"/>
              <a:gd name="connsiteX6" fmla="*/ 2078326 w 3401876"/>
              <a:gd name="connsiteY6" fmla="*/ 670990 h 2508003"/>
              <a:gd name="connsiteX7" fmla="*/ 1106386 w 3401876"/>
              <a:gd name="connsiteY7" fmla="*/ 582553 h 2508003"/>
              <a:gd name="connsiteX8" fmla="*/ 635000 w 3401876"/>
              <a:gd name="connsiteY8" fmla="*/ 1441711 h 2508003"/>
              <a:gd name="connsiteX9" fmla="*/ 846667 w 3401876"/>
              <a:gd name="connsiteY9" fmla="*/ 1441711 h 2508003"/>
              <a:gd name="connsiteX10" fmla="*/ 423334 w 3401876"/>
              <a:gd name="connsiteY10" fmla="*/ 1865044 h 2508003"/>
              <a:gd name="connsiteX11" fmla="*/ 0 w 3401876"/>
              <a:gd name="connsiteY11" fmla="*/ 1441711 h 2508003"/>
              <a:gd name="connsiteX0" fmla="*/ 0 w 3401876"/>
              <a:gd name="connsiteY0" fmla="*/ 1441711 h 2508003"/>
              <a:gd name="connsiteX1" fmla="*/ 211667 w 3401876"/>
              <a:gd name="connsiteY1" fmla="*/ 1441711 h 2508003"/>
              <a:gd name="connsiteX2" fmla="*/ 816811 w 3401876"/>
              <a:gd name="connsiteY2" fmla="*/ 143391 h 2508003"/>
              <a:gd name="connsiteX3" fmla="*/ 2215390 w 3401876"/>
              <a:gd name="connsiteY3" fmla="*/ 333437 h 2508003"/>
              <a:gd name="connsiteX4" fmla="*/ 3399427 w 3401876"/>
              <a:gd name="connsiteY4" fmla="*/ 2396796 h 2508003"/>
              <a:gd name="connsiteX5" fmla="*/ 3375754 w 3401876"/>
              <a:gd name="connsiteY5" fmla="*/ 2508003 h 2508003"/>
              <a:gd name="connsiteX6" fmla="*/ 2078326 w 3401876"/>
              <a:gd name="connsiteY6" fmla="*/ 670990 h 2508003"/>
              <a:gd name="connsiteX7" fmla="*/ 1106386 w 3401876"/>
              <a:gd name="connsiteY7" fmla="*/ 582553 h 2508003"/>
              <a:gd name="connsiteX8" fmla="*/ 635000 w 3401876"/>
              <a:gd name="connsiteY8" fmla="*/ 1441711 h 2508003"/>
              <a:gd name="connsiteX9" fmla="*/ 846667 w 3401876"/>
              <a:gd name="connsiteY9" fmla="*/ 1441711 h 2508003"/>
              <a:gd name="connsiteX10" fmla="*/ 423334 w 3401876"/>
              <a:gd name="connsiteY10" fmla="*/ 1865044 h 2508003"/>
              <a:gd name="connsiteX11" fmla="*/ 0 w 3401876"/>
              <a:gd name="connsiteY11" fmla="*/ 1441711 h 2508003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448"/>
              <a:gd name="connsiteY0" fmla="*/ 1449262 h 2592566"/>
              <a:gd name="connsiteX1" fmla="*/ 211667 w 3401448"/>
              <a:gd name="connsiteY1" fmla="*/ 1449262 h 2592566"/>
              <a:gd name="connsiteX2" fmla="*/ 816811 w 3401448"/>
              <a:gd name="connsiteY2" fmla="*/ 150942 h 2592566"/>
              <a:gd name="connsiteX3" fmla="*/ 2215390 w 3401448"/>
              <a:gd name="connsiteY3" fmla="*/ 340988 h 2592566"/>
              <a:gd name="connsiteX4" fmla="*/ 3399427 w 3401448"/>
              <a:gd name="connsiteY4" fmla="*/ 2404347 h 2592566"/>
              <a:gd name="connsiteX5" fmla="*/ 3366453 w 3401448"/>
              <a:gd name="connsiteY5" fmla="*/ 2592566 h 2592566"/>
              <a:gd name="connsiteX6" fmla="*/ 2078326 w 3401448"/>
              <a:gd name="connsiteY6" fmla="*/ 678541 h 2592566"/>
              <a:gd name="connsiteX7" fmla="*/ 1106386 w 3401448"/>
              <a:gd name="connsiteY7" fmla="*/ 590104 h 2592566"/>
              <a:gd name="connsiteX8" fmla="*/ 635000 w 3401448"/>
              <a:gd name="connsiteY8" fmla="*/ 1449262 h 2592566"/>
              <a:gd name="connsiteX9" fmla="*/ 846667 w 3401448"/>
              <a:gd name="connsiteY9" fmla="*/ 1449262 h 2592566"/>
              <a:gd name="connsiteX10" fmla="*/ 423334 w 3401448"/>
              <a:gd name="connsiteY10" fmla="*/ 1872595 h 2592566"/>
              <a:gd name="connsiteX11" fmla="*/ 0 w 3401448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88885" h="2592566">
                <a:moveTo>
                  <a:pt x="0" y="1449262"/>
                </a:moveTo>
                <a:lnTo>
                  <a:pt x="211667" y="1449262"/>
                </a:lnTo>
                <a:cubicBezTo>
                  <a:pt x="288903" y="897113"/>
                  <a:pt x="473959" y="457795"/>
                  <a:pt x="816811" y="150942"/>
                </a:cubicBezTo>
                <a:cubicBezTo>
                  <a:pt x="1159663" y="-155911"/>
                  <a:pt x="1865760" y="54827"/>
                  <a:pt x="2215390" y="340988"/>
                </a:cubicBezTo>
                <a:cubicBezTo>
                  <a:pt x="2668352" y="740189"/>
                  <a:pt x="3212088" y="2285467"/>
                  <a:pt x="3386196" y="2453405"/>
                </a:cubicBezTo>
                <a:cubicBezTo>
                  <a:pt x="3398166" y="2500371"/>
                  <a:pt x="3366295" y="2546315"/>
                  <a:pt x="3366453" y="2592566"/>
                </a:cubicBezTo>
                <a:cubicBezTo>
                  <a:pt x="3137091" y="2347702"/>
                  <a:pt x="2404906" y="975054"/>
                  <a:pt x="2078326" y="678541"/>
                </a:cubicBezTo>
                <a:cubicBezTo>
                  <a:pt x="1669226" y="379413"/>
                  <a:pt x="1311051" y="400679"/>
                  <a:pt x="1106386" y="590104"/>
                </a:cubicBezTo>
                <a:cubicBezTo>
                  <a:pt x="775636" y="947055"/>
                  <a:pt x="890365" y="908311"/>
                  <a:pt x="635000" y="1449262"/>
                </a:cubicBezTo>
                <a:lnTo>
                  <a:pt x="846667" y="1449262"/>
                </a:lnTo>
                <a:lnTo>
                  <a:pt x="423334" y="1872595"/>
                </a:lnTo>
                <a:lnTo>
                  <a:pt x="0" y="1449262"/>
                </a:lnTo>
                <a:close/>
              </a:path>
            </a:pathLst>
          </a:custGeom>
          <a:solidFill>
            <a:srgbClr val="5B9BD5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Freccia in giù 11"/>
          <p:cNvSpPr>
            <a:spLocks noChangeAspect="1"/>
          </p:cNvSpPr>
          <p:nvPr/>
        </p:nvSpPr>
        <p:spPr>
          <a:xfrm rot="16877076" flipH="1" flipV="1">
            <a:off x="4484352" y="3361090"/>
            <a:ext cx="4065885" cy="2209067"/>
          </a:xfrm>
          <a:custGeom>
            <a:avLst/>
            <a:gdLst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211667 w 846667"/>
              <a:gd name="connsiteY2" fmla="*/ 0 h 3166534"/>
              <a:gd name="connsiteX3" fmla="*/ 635000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381000 w 846667"/>
              <a:gd name="connsiteY2" fmla="*/ 16933 h 3166534"/>
              <a:gd name="connsiteX3" fmla="*/ 635000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846667"/>
              <a:gd name="connsiteY0" fmla="*/ 2743201 h 3166534"/>
              <a:gd name="connsiteX1" fmla="*/ 211667 w 846667"/>
              <a:gd name="connsiteY1" fmla="*/ 2743201 h 3166534"/>
              <a:gd name="connsiteX2" fmla="*/ 381000 w 846667"/>
              <a:gd name="connsiteY2" fmla="*/ 16933 h 3166534"/>
              <a:gd name="connsiteX3" fmla="*/ 541866 w 846667"/>
              <a:gd name="connsiteY3" fmla="*/ 0 h 3166534"/>
              <a:gd name="connsiteX4" fmla="*/ 635000 w 846667"/>
              <a:gd name="connsiteY4" fmla="*/ 2743201 h 3166534"/>
              <a:gd name="connsiteX5" fmla="*/ 846667 w 846667"/>
              <a:gd name="connsiteY5" fmla="*/ 2743201 h 3166534"/>
              <a:gd name="connsiteX6" fmla="*/ 423334 w 846667"/>
              <a:gd name="connsiteY6" fmla="*/ 3166534 h 3166534"/>
              <a:gd name="connsiteX7" fmla="*/ 0 w 846667"/>
              <a:gd name="connsiteY7" fmla="*/ 2743201 h 3166534"/>
              <a:gd name="connsiteX0" fmla="*/ 0 w 3008302"/>
              <a:gd name="connsiteY0" fmla="*/ 2726268 h 3149601"/>
              <a:gd name="connsiteX1" fmla="*/ 211667 w 3008302"/>
              <a:gd name="connsiteY1" fmla="*/ 2726268 h 3149601"/>
              <a:gd name="connsiteX2" fmla="*/ 381000 w 3008302"/>
              <a:gd name="connsiteY2" fmla="*/ 0 h 3149601"/>
              <a:gd name="connsiteX3" fmla="*/ 3008302 w 3008302"/>
              <a:gd name="connsiteY3" fmla="*/ 1349921 h 3149601"/>
              <a:gd name="connsiteX4" fmla="*/ 635000 w 3008302"/>
              <a:gd name="connsiteY4" fmla="*/ 2726268 h 3149601"/>
              <a:gd name="connsiteX5" fmla="*/ 846667 w 3008302"/>
              <a:gd name="connsiteY5" fmla="*/ 2726268 h 3149601"/>
              <a:gd name="connsiteX6" fmla="*/ 423334 w 3008302"/>
              <a:gd name="connsiteY6" fmla="*/ 3149601 h 3149601"/>
              <a:gd name="connsiteX7" fmla="*/ 0 w 3008302"/>
              <a:gd name="connsiteY7" fmla="*/ 2726268 h 3149601"/>
              <a:gd name="connsiteX0" fmla="*/ 0 w 3008302"/>
              <a:gd name="connsiteY0" fmla="*/ 1464999 h 1888332"/>
              <a:gd name="connsiteX1" fmla="*/ 211667 w 3008302"/>
              <a:gd name="connsiteY1" fmla="*/ 1464999 h 1888332"/>
              <a:gd name="connsiteX2" fmla="*/ 2945622 w 3008302"/>
              <a:gd name="connsiteY2" fmla="*/ 0 h 1888332"/>
              <a:gd name="connsiteX3" fmla="*/ 3008302 w 3008302"/>
              <a:gd name="connsiteY3" fmla="*/ 88652 h 1888332"/>
              <a:gd name="connsiteX4" fmla="*/ 635000 w 3008302"/>
              <a:gd name="connsiteY4" fmla="*/ 1464999 h 1888332"/>
              <a:gd name="connsiteX5" fmla="*/ 846667 w 3008302"/>
              <a:gd name="connsiteY5" fmla="*/ 1464999 h 1888332"/>
              <a:gd name="connsiteX6" fmla="*/ 423334 w 3008302"/>
              <a:gd name="connsiteY6" fmla="*/ 1888332 h 1888332"/>
              <a:gd name="connsiteX7" fmla="*/ 0 w 3008302"/>
              <a:gd name="connsiteY7" fmla="*/ 1464999 h 1888332"/>
              <a:gd name="connsiteX0" fmla="*/ 0 w 3008302"/>
              <a:gd name="connsiteY0" fmla="*/ 1841118 h 2264451"/>
              <a:gd name="connsiteX1" fmla="*/ 211667 w 3008302"/>
              <a:gd name="connsiteY1" fmla="*/ 1841118 h 2264451"/>
              <a:gd name="connsiteX2" fmla="*/ 2268782 w 3008302"/>
              <a:gd name="connsiteY2" fmla="*/ 0 h 2264451"/>
              <a:gd name="connsiteX3" fmla="*/ 2945622 w 3008302"/>
              <a:gd name="connsiteY3" fmla="*/ 376119 h 2264451"/>
              <a:gd name="connsiteX4" fmla="*/ 3008302 w 3008302"/>
              <a:gd name="connsiteY4" fmla="*/ 464771 h 2264451"/>
              <a:gd name="connsiteX5" fmla="*/ 635000 w 3008302"/>
              <a:gd name="connsiteY5" fmla="*/ 1841118 h 2264451"/>
              <a:gd name="connsiteX6" fmla="*/ 846667 w 3008302"/>
              <a:gd name="connsiteY6" fmla="*/ 1841118 h 2264451"/>
              <a:gd name="connsiteX7" fmla="*/ 423334 w 3008302"/>
              <a:gd name="connsiteY7" fmla="*/ 2264451 h 2264451"/>
              <a:gd name="connsiteX8" fmla="*/ 0 w 3008302"/>
              <a:gd name="connsiteY8" fmla="*/ 1841118 h 2264451"/>
              <a:gd name="connsiteX0" fmla="*/ 0 w 3008302"/>
              <a:gd name="connsiteY0" fmla="*/ 1841118 h 2264451"/>
              <a:gd name="connsiteX1" fmla="*/ 211667 w 3008302"/>
              <a:gd name="connsiteY1" fmla="*/ 1841118 h 2264451"/>
              <a:gd name="connsiteX2" fmla="*/ 2268782 w 3008302"/>
              <a:gd name="connsiteY2" fmla="*/ 0 h 2264451"/>
              <a:gd name="connsiteX3" fmla="*/ 2945622 w 3008302"/>
              <a:gd name="connsiteY3" fmla="*/ 376119 h 2264451"/>
              <a:gd name="connsiteX4" fmla="*/ 3008302 w 3008302"/>
              <a:gd name="connsiteY4" fmla="*/ 464771 h 2264451"/>
              <a:gd name="connsiteX5" fmla="*/ 2152440 w 3008302"/>
              <a:gd name="connsiteY5" fmla="*/ 380641 h 2264451"/>
              <a:gd name="connsiteX6" fmla="*/ 635000 w 3008302"/>
              <a:gd name="connsiteY6" fmla="*/ 1841118 h 2264451"/>
              <a:gd name="connsiteX7" fmla="*/ 846667 w 3008302"/>
              <a:gd name="connsiteY7" fmla="*/ 1841118 h 2264451"/>
              <a:gd name="connsiteX8" fmla="*/ 423334 w 3008302"/>
              <a:gd name="connsiteY8" fmla="*/ 2264451 h 2264451"/>
              <a:gd name="connsiteX9" fmla="*/ 0 w 3008302"/>
              <a:gd name="connsiteY9" fmla="*/ 1841118 h 2264451"/>
              <a:gd name="connsiteX0" fmla="*/ 0 w 3008302"/>
              <a:gd name="connsiteY0" fmla="*/ 1900112 h 2323445"/>
              <a:gd name="connsiteX1" fmla="*/ 211667 w 3008302"/>
              <a:gd name="connsiteY1" fmla="*/ 1900112 h 2323445"/>
              <a:gd name="connsiteX2" fmla="*/ 633241 w 3008302"/>
              <a:gd name="connsiteY2" fmla="*/ 144417 h 2323445"/>
              <a:gd name="connsiteX3" fmla="*/ 2268782 w 3008302"/>
              <a:gd name="connsiteY3" fmla="*/ 58994 h 2323445"/>
              <a:gd name="connsiteX4" fmla="*/ 2945622 w 3008302"/>
              <a:gd name="connsiteY4" fmla="*/ 435113 h 2323445"/>
              <a:gd name="connsiteX5" fmla="*/ 3008302 w 3008302"/>
              <a:gd name="connsiteY5" fmla="*/ 523765 h 2323445"/>
              <a:gd name="connsiteX6" fmla="*/ 2152440 w 3008302"/>
              <a:gd name="connsiteY6" fmla="*/ 439635 h 2323445"/>
              <a:gd name="connsiteX7" fmla="*/ 635000 w 3008302"/>
              <a:gd name="connsiteY7" fmla="*/ 1900112 h 2323445"/>
              <a:gd name="connsiteX8" fmla="*/ 846667 w 3008302"/>
              <a:gd name="connsiteY8" fmla="*/ 1900112 h 2323445"/>
              <a:gd name="connsiteX9" fmla="*/ 423334 w 3008302"/>
              <a:gd name="connsiteY9" fmla="*/ 2323445 h 2323445"/>
              <a:gd name="connsiteX10" fmla="*/ 0 w 3008302"/>
              <a:gd name="connsiteY10" fmla="*/ 1900112 h 2323445"/>
              <a:gd name="connsiteX0" fmla="*/ 0 w 3008302"/>
              <a:gd name="connsiteY0" fmla="*/ 1888630 h 2311963"/>
              <a:gd name="connsiteX1" fmla="*/ 211667 w 3008302"/>
              <a:gd name="connsiteY1" fmla="*/ 1888630 h 2311963"/>
              <a:gd name="connsiteX2" fmla="*/ 633241 w 3008302"/>
              <a:gd name="connsiteY2" fmla="*/ 132935 h 2311963"/>
              <a:gd name="connsiteX3" fmla="*/ 2205567 w 3008302"/>
              <a:gd name="connsiteY3" fmla="*/ 89209 h 2311963"/>
              <a:gd name="connsiteX4" fmla="*/ 2945622 w 3008302"/>
              <a:gd name="connsiteY4" fmla="*/ 423631 h 2311963"/>
              <a:gd name="connsiteX5" fmla="*/ 3008302 w 3008302"/>
              <a:gd name="connsiteY5" fmla="*/ 512283 h 2311963"/>
              <a:gd name="connsiteX6" fmla="*/ 2152440 w 3008302"/>
              <a:gd name="connsiteY6" fmla="*/ 428153 h 2311963"/>
              <a:gd name="connsiteX7" fmla="*/ 635000 w 3008302"/>
              <a:gd name="connsiteY7" fmla="*/ 1888630 h 2311963"/>
              <a:gd name="connsiteX8" fmla="*/ 846667 w 3008302"/>
              <a:gd name="connsiteY8" fmla="*/ 1888630 h 2311963"/>
              <a:gd name="connsiteX9" fmla="*/ 423334 w 3008302"/>
              <a:gd name="connsiteY9" fmla="*/ 2311963 h 2311963"/>
              <a:gd name="connsiteX10" fmla="*/ 0 w 3008302"/>
              <a:gd name="connsiteY10" fmla="*/ 1888630 h 2311963"/>
              <a:gd name="connsiteX0" fmla="*/ 0 w 3008302"/>
              <a:gd name="connsiteY0" fmla="*/ 1945567 h 2368900"/>
              <a:gd name="connsiteX1" fmla="*/ 211667 w 3008302"/>
              <a:gd name="connsiteY1" fmla="*/ 1945567 h 2368900"/>
              <a:gd name="connsiteX2" fmla="*/ 633241 w 3008302"/>
              <a:gd name="connsiteY2" fmla="*/ 189872 h 2368900"/>
              <a:gd name="connsiteX3" fmla="*/ 2205567 w 3008302"/>
              <a:gd name="connsiteY3" fmla="*/ 146146 h 2368900"/>
              <a:gd name="connsiteX4" fmla="*/ 2945622 w 3008302"/>
              <a:gd name="connsiteY4" fmla="*/ 480568 h 2368900"/>
              <a:gd name="connsiteX5" fmla="*/ 3008302 w 3008302"/>
              <a:gd name="connsiteY5" fmla="*/ 569220 h 2368900"/>
              <a:gd name="connsiteX6" fmla="*/ 2152440 w 3008302"/>
              <a:gd name="connsiteY6" fmla="*/ 485090 h 2368900"/>
              <a:gd name="connsiteX7" fmla="*/ 635000 w 3008302"/>
              <a:gd name="connsiteY7" fmla="*/ 1945567 h 2368900"/>
              <a:gd name="connsiteX8" fmla="*/ 846667 w 3008302"/>
              <a:gd name="connsiteY8" fmla="*/ 1945567 h 2368900"/>
              <a:gd name="connsiteX9" fmla="*/ 423334 w 3008302"/>
              <a:gd name="connsiteY9" fmla="*/ 2368900 h 2368900"/>
              <a:gd name="connsiteX10" fmla="*/ 0 w 3008302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2440 w 2946096"/>
              <a:gd name="connsiteY6" fmla="*/ 485090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2440 w 2946096"/>
              <a:gd name="connsiteY6" fmla="*/ 485090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635000 w 2946096"/>
              <a:gd name="connsiteY7" fmla="*/ 1945567 h 2368900"/>
              <a:gd name="connsiteX8" fmla="*/ 846667 w 2946096"/>
              <a:gd name="connsiteY8" fmla="*/ 1945567 h 2368900"/>
              <a:gd name="connsiteX9" fmla="*/ 423334 w 2946096"/>
              <a:gd name="connsiteY9" fmla="*/ 2368900 h 2368900"/>
              <a:gd name="connsiteX10" fmla="*/ 0 w 2946096"/>
              <a:gd name="connsiteY10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110726 w 2946096"/>
              <a:gd name="connsiteY7" fmla="*/ 686851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19936 w 2946096"/>
              <a:gd name="connsiteY7" fmla="*/ 569835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27669 w 2946096"/>
              <a:gd name="connsiteY7" fmla="*/ 492160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45567 h 2368900"/>
              <a:gd name="connsiteX1" fmla="*/ 211667 w 2946096"/>
              <a:gd name="connsiteY1" fmla="*/ 1945567 h 2368900"/>
              <a:gd name="connsiteX2" fmla="*/ 633241 w 2946096"/>
              <a:gd name="connsiteY2" fmla="*/ 189872 h 2368900"/>
              <a:gd name="connsiteX3" fmla="*/ 2205567 w 2946096"/>
              <a:gd name="connsiteY3" fmla="*/ 146146 h 2368900"/>
              <a:gd name="connsiteX4" fmla="*/ 2945622 w 2946096"/>
              <a:gd name="connsiteY4" fmla="*/ 480568 h 2368900"/>
              <a:gd name="connsiteX5" fmla="*/ 2946096 w 2946096"/>
              <a:gd name="connsiteY5" fmla="*/ 619322 h 2368900"/>
              <a:gd name="connsiteX6" fmla="*/ 2158828 w 2946096"/>
              <a:gd name="connsiteY6" fmla="*/ 467268 h 2368900"/>
              <a:gd name="connsiteX7" fmla="*/ 1027669 w 2946096"/>
              <a:gd name="connsiteY7" fmla="*/ 492160 h 2368900"/>
              <a:gd name="connsiteX8" fmla="*/ 635000 w 2946096"/>
              <a:gd name="connsiteY8" fmla="*/ 1945567 h 2368900"/>
              <a:gd name="connsiteX9" fmla="*/ 846667 w 2946096"/>
              <a:gd name="connsiteY9" fmla="*/ 1945567 h 2368900"/>
              <a:gd name="connsiteX10" fmla="*/ 423334 w 2946096"/>
              <a:gd name="connsiteY10" fmla="*/ 2368900 h 2368900"/>
              <a:gd name="connsiteX11" fmla="*/ 0 w 2946096"/>
              <a:gd name="connsiteY11" fmla="*/ 1945567 h 2368900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23106 h 2346439"/>
              <a:gd name="connsiteX1" fmla="*/ 211667 w 2946096"/>
              <a:gd name="connsiteY1" fmla="*/ 1923106 h 2346439"/>
              <a:gd name="connsiteX2" fmla="*/ 633241 w 2946096"/>
              <a:gd name="connsiteY2" fmla="*/ 167411 h 2346439"/>
              <a:gd name="connsiteX3" fmla="*/ 2205567 w 2946096"/>
              <a:gd name="connsiteY3" fmla="*/ 123685 h 2346439"/>
              <a:gd name="connsiteX4" fmla="*/ 2945622 w 2946096"/>
              <a:gd name="connsiteY4" fmla="*/ 458107 h 2346439"/>
              <a:gd name="connsiteX5" fmla="*/ 2946096 w 2946096"/>
              <a:gd name="connsiteY5" fmla="*/ 596861 h 2346439"/>
              <a:gd name="connsiteX6" fmla="*/ 2158828 w 2946096"/>
              <a:gd name="connsiteY6" fmla="*/ 444807 h 2346439"/>
              <a:gd name="connsiteX7" fmla="*/ 1027669 w 2946096"/>
              <a:gd name="connsiteY7" fmla="*/ 469699 h 2346439"/>
              <a:gd name="connsiteX8" fmla="*/ 635000 w 2946096"/>
              <a:gd name="connsiteY8" fmla="*/ 1923106 h 2346439"/>
              <a:gd name="connsiteX9" fmla="*/ 846667 w 2946096"/>
              <a:gd name="connsiteY9" fmla="*/ 1923106 h 2346439"/>
              <a:gd name="connsiteX10" fmla="*/ 423334 w 2946096"/>
              <a:gd name="connsiteY10" fmla="*/ 2346439 h 2346439"/>
              <a:gd name="connsiteX11" fmla="*/ 0 w 2946096"/>
              <a:gd name="connsiteY11" fmla="*/ 1923106 h 2346439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46096"/>
              <a:gd name="connsiteY0" fmla="*/ 1931154 h 2354487"/>
              <a:gd name="connsiteX1" fmla="*/ 211667 w 2946096"/>
              <a:gd name="connsiteY1" fmla="*/ 1931154 h 2354487"/>
              <a:gd name="connsiteX2" fmla="*/ 633241 w 2946096"/>
              <a:gd name="connsiteY2" fmla="*/ 175459 h 2354487"/>
              <a:gd name="connsiteX3" fmla="*/ 2205567 w 2946096"/>
              <a:gd name="connsiteY3" fmla="*/ 131733 h 2354487"/>
              <a:gd name="connsiteX4" fmla="*/ 2945622 w 2946096"/>
              <a:gd name="connsiteY4" fmla="*/ 466155 h 2354487"/>
              <a:gd name="connsiteX5" fmla="*/ 2946096 w 2946096"/>
              <a:gd name="connsiteY5" fmla="*/ 604909 h 2354487"/>
              <a:gd name="connsiteX6" fmla="*/ 2158828 w 2946096"/>
              <a:gd name="connsiteY6" fmla="*/ 452855 h 2354487"/>
              <a:gd name="connsiteX7" fmla="*/ 1027669 w 2946096"/>
              <a:gd name="connsiteY7" fmla="*/ 477747 h 2354487"/>
              <a:gd name="connsiteX8" fmla="*/ 635000 w 2946096"/>
              <a:gd name="connsiteY8" fmla="*/ 1931154 h 2354487"/>
              <a:gd name="connsiteX9" fmla="*/ 846667 w 2946096"/>
              <a:gd name="connsiteY9" fmla="*/ 1931154 h 2354487"/>
              <a:gd name="connsiteX10" fmla="*/ 423334 w 2946096"/>
              <a:gd name="connsiteY10" fmla="*/ 2354487 h 2354487"/>
              <a:gd name="connsiteX11" fmla="*/ 0 w 2946096"/>
              <a:gd name="connsiteY11" fmla="*/ 1931154 h 2354487"/>
              <a:gd name="connsiteX0" fmla="*/ 0 w 2951031"/>
              <a:gd name="connsiteY0" fmla="*/ 1931154 h 2354487"/>
              <a:gd name="connsiteX1" fmla="*/ 211667 w 2951031"/>
              <a:gd name="connsiteY1" fmla="*/ 1931154 h 2354487"/>
              <a:gd name="connsiteX2" fmla="*/ 633241 w 2951031"/>
              <a:gd name="connsiteY2" fmla="*/ 175459 h 2354487"/>
              <a:gd name="connsiteX3" fmla="*/ 2205567 w 2951031"/>
              <a:gd name="connsiteY3" fmla="*/ 131733 h 2354487"/>
              <a:gd name="connsiteX4" fmla="*/ 2945622 w 2951031"/>
              <a:gd name="connsiteY4" fmla="*/ 466155 h 2354487"/>
              <a:gd name="connsiteX5" fmla="*/ 2946096 w 2951031"/>
              <a:gd name="connsiteY5" fmla="*/ 604909 h 2354487"/>
              <a:gd name="connsiteX6" fmla="*/ 2158828 w 2951031"/>
              <a:gd name="connsiteY6" fmla="*/ 452855 h 2354487"/>
              <a:gd name="connsiteX7" fmla="*/ 1027669 w 2951031"/>
              <a:gd name="connsiteY7" fmla="*/ 477747 h 2354487"/>
              <a:gd name="connsiteX8" fmla="*/ 635000 w 2951031"/>
              <a:gd name="connsiteY8" fmla="*/ 1931154 h 2354487"/>
              <a:gd name="connsiteX9" fmla="*/ 846667 w 2951031"/>
              <a:gd name="connsiteY9" fmla="*/ 1931154 h 2354487"/>
              <a:gd name="connsiteX10" fmla="*/ 423334 w 2951031"/>
              <a:gd name="connsiteY10" fmla="*/ 2354487 h 2354487"/>
              <a:gd name="connsiteX11" fmla="*/ 0 w 2951031"/>
              <a:gd name="connsiteY11" fmla="*/ 1931154 h 2354487"/>
              <a:gd name="connsiteX0" fmla="*/ 0 w 3375754"/>
              <a:gd name="connsiteY0" fmla="*/ 1931154 h 2997446"/>
              <a:gd name="connsiteX1" fmla="*/ 211667 w 3375754"/>
              <a:gd name="connsiteY1" fmla="*/ 1931154 h 2997446"/>
              <a:gd name="connsiteX2" fmla="*/ 633241 w 3375754"/>
              <a:gd name="connsiteY2" fmla="*/ 175459 h 2997446"/>
              <a:gd name="connsiteX3" fmla="*/ 2205567 w 3375754"/>
              <a:gd name="connsiteY3" fmla="*/ 131733 h 2997446"/>
              <a:gd name="connsiteX4" fmla="*/ 2945622 w 3375754"/>
              <a:gd name="connsiteY4" fmla="*/ 466155 h 2997446"/>
              <a:gd name="connsiteX5" fmla="*/ 3375754 w 3375754"/>
              <a:gd name="connsiteY5" fmla="*/ 2997446 h 2997446"/>
              <a:gd name="connsiteX6" fmla="*/ 2158828 w 3375754"/>
              <a:gd name="connsiteY6" fmla="*/ 452855 h 2997446"/>
              <a:gd name="connsiteX7" fmla="*/ 1027669 w 3375754"/>
              <a:gd name="connsiteY7" fmla="*/ 477747 h 2997446"/>
              <a:gd name="connsiteX8" fmla="*/ 635000 w 3375754"/>
              <a:gd name="connsiteY8" fmla="*/ 1931154 h 2997446"/>
              <a:gd name="connsiteX9" fmla="*/ 846667 w 3375754"/>
              <a:gd name="connsiteY9" fmla="*/ 1931154 h 2997446"/>
              <a:gd name="connsiteX10" fmla="*/ 423334 w 3375754"/>
              <a:gd name="connsiteY10" fmla="*/ 2354487 h 2997446"/>
              <a:gd name="connsiteX11" fmla="*/ 0 w 3375754"/>
              <a:gd name="connsiteY11" fmla="*/ 1931154 h 2997446"/>
              <a:gd name="connsiteX0" fmla="*/ 0 w 3401876"/>
              <a:gd name="connsiteY0" fmla="*/ 1931154 h 2997446"/>
              <a:gd name="connsiteX1" fmla="*/ 211667 w 3401876"/>
              <a:gd name="connsiteY1" fmla="*/ 1931154 h 2997446"/>
              <a:gd name="connsiteX2" fmla="*/ 633241 w 3401876"/>
              <a:gd name="connsiteY2" fmla="*/ 175459 h 2997446"/>
              <a:gd name="connsiteX3" fmla="*/ 2205567 w 3401876"/>
              <a:gd name="connsiteY3" fmla="*/ 131733 h 2997446"/>
              <a:gd name="connsiteX4" fmla="*/ 3399427 w 3401876"/>
              <a:gd name="connsiteY4" fmla="*/ 2886239 h 2997446"/>
              <a:gd name="connsiteX5" fmla="*/ 3375754 w 3401876"/>
              <a:gd name="connsiteY5" fmla="*/ 2997446 h 2997446"/>
              <a:gd name="connsiteX6" fmla="*/ 2158828 w 3401876"/>
              <a:gd name="connsiteY6" fmla="*/ 452855 h 2997446"/>
              <a:gd name="connsiteX7" fmla="*/ 1027669 w 3401876"/>
              <a:gd name="connsiteY7" fmla="*/ 477747 h 2997446"/>
              <a:gd name="connsiteX8" fmla="*/ 635000 w 3401876"/>
              <a:gd name="connsiteY8" fmla="*/ 1931154 h 2997446"/>
              <a:gd name="connsiteX9" fmla="*/ 846667 w 3401876"/>
              <a:gd name="connsiteY9" fmla="*/ 1931154 h 2997446"/>
              <a:gd name="connsiteX10" fmla="*/ 423334 w 3401876"/>
              <a:gd name="connsiteY10" fmla="*/ 2354487 h 2997446"/>
              <a:gd name="connsiteX11" fmla="*/ 0 w 3401876"/>
              <a:gd name="connsiteY11" fmla="*/ 1931154 h 2997446"/>
              <a:gd name="connsiteX0" fmla="*/ 0 w 3401876"/>
              <a:gd name="connsiteY0" fmla="*/ 1931154 h 2997446"/>
              <a:gd name="connsiteX1" fmla="*/ 211667 w 3401876"/>
              <a:gd name="connsiteY1" fmla="*/ 1931154 h 2997446"/>
              <a:gd name="connsiteX2" fmla="*/ 633241 w 3401876"/>
              <a:gd name="connsiteY2" fmla="*/ 175459 h 2997446"/>
              <a:gd name="connsiteX3" fmla="*/ 2205567 w 3401876"/>
              <a:gd name="connsiteY3" fmla="*/ 131733 h 2997446"/>
              <a:gd name="connsiteX4" fmla="*/ 3399427 w 3401876"/>
              <a:gd name="connsiteY4" fmla="*/ 2886239 h 2997446"/>
              <a:gd name="connsiteX5" fmla="*/ 3375754 w 3401876"/>
              <a:gd name="connsiteY5" fmla="*/ 2997446 h 2997446"/>
              <a:gd name="connsiteX6" fmla="*/ 2196992 w 3401876"/>
              <a:gd name="connsiteY6" fmla="*/ 1359938 h 2997446"/>
              <a:gd name="connsiteX7" fmla="*/ 1027669 w 3401876"/>
              <a:gd name="connsiteY7" fmla="*/ 477747 h 2997446"/>
              <a:gd name="connsiteX8" fmla="*/ 635000 w 3401876"/>
              <a:gd name="connsiteY8" fmla="*/ 1931154 h 2997446"/>
              <a:gd name="connsiteX9" fmla="*/ 846667 w 3401876"/>
              <a:gd name="connsiteY9" fmla="*/ 1931154 h 2997446"/>
              <a:gd name="connsiteX10" fmla="*/ 423334 w 3401876"/>
              <a:gd name="connsiteY10" fmla="*/ 2354487 h 2997446"/>
              <a:gd name="connsiteX11" fmla="*/ 0 w 3401876"/>
              <a:gd name="connsiteY11" fmla="*/ 1931154 h 2997446"/>
              <a:gd name="connsiteX0" fmla="*/ 0 w 3401876"/>
              <a:gd name="connsiteY0" fmla="*/ 1827813 h 2894105"/>
              <a:gd name="connsiteX1" fmla="*/ 211667 w 3401876"/>
              <a:gd name="connsiteY1" fmla="*/ 1827813 h 2894105"/>
              <a:gd name="connsiteX2" fmla="*/ 633241 w 3401876"/>
              <a:gd name="connsiteY2" fmla="*/ 72118 h 2894105"/>
              <a:gd name="connsiteX3" fmla="*/ 2192301 w 3401876"/>
              <a:gd name="connsiteY3" fmla="*/ 624577 h 2894105"/>
              <a:gd name="connsiteX4" fmla="*/ 3399427 w 3401876"/>
              <a:gd name="connsiteY4" fmla="*/ 2782898 h 2894105"/>
              <a:gd name="connsiteX5" fmla="*/ 3375754 w 3401876"/>
              <a:gd name="connsiteY5" fmla="*/ 2894105 h 2894105"/>
              <a:gd name="connsiteX6" fmla="*/ 2196992 w 3401876"/>
              <a:gd name="connsiteY6" fmla="*/ 1256597 h 2894105"/>
              <a:gd name="connsiteX7" fmla="*/ 1027669 w 3401876"/>
              <a:gd name="connsiteY7" fmla="*/ 374406 h 2894105"/>
              <a:gd name="connsiteX8" fmla="*/ 635000 w 3401876"/>
              <a:gd name="connsiteY8" fmla="*/ 1827813 h 2894105"/>
              <a:gd name="connsiteX9" fmla="*/ 846667 w 3401876"/>
              <a:gd name="connsiteY9" fmla="*/ 1827813 h 2894105"/>
              <a:gd name="connsiteX10" fmla="*/ 423334 w 3401876"/>
              <a:gd name="connsiteY10" fmla="*/ 2251146 h 2894105"/>
              <a:gd name="connsiteX11" fmla="*/ 0 w 3401876"/>
              <a:gd name="connsiteY11" fmla="*/ 1827813 h 2894105"/>
              <a:gd name="connsiteX0" fmla="*/ 0 w 3401876"/>
              <a:gd name="connsiteY0" fmla="*/ 1827813 h 2894105"/>
              <a:gd name="connsiteX1" fmla="*/ 211667 w 3401876"/>
              <a:gd name="connsiteY1" fmla="*/ 1827813 h 2894105"/>
              <a:gd name="connsiteX2" fmla="*/ 633241 w 3401876"/>
              <a:gd name="connsiteY2" fmla="*/ 72118 h 2894105"/>
              <a:gd name="connsiteX3" fmla="*/ 2192301 w 3401876"/>
              <a:gd name="connsiteY3" fmla="*/ 624577 h 2894105"/>
              <a:gd name="connsiteX4" fmla="*/ 3399427 w 3401876"/>
              <a:gd name="connsiteY4" fmla="*/ 2782898 h 2894105"/>
              <a:gd name="connsiteX5" fmla="*/ 3375754 w 3401876"/>
              <a:gd name="connsiteY5" fmla="*/ 2894105 h 2894105"/>
              <a:gd name="connsiteX6" fmla="*/ 2196992 w 3401876"/>
              <a:gd name="connsiteY6" fmla="*/ 1256597 h 2894105"/>
              <a:gd name="connsiteX7" fmla="*/ 1101651 w 3401876"/>
              <a:gd name="connsiteY7" fmla="*/ 1010277 h 2894105"/>
              <a:gd name="connsiteX8" fmla="*/ 635000 w 3401876"/>
              <a:gd name="connsiteY8" fmla="*/ 1827813 h 2894105"/>
              <a:gd name="connsiteX9" fmla="*/ 846667 w 3401876"/>
              <a:gd name="connsiteY9" fmla="*/ 1827813 h 2894105"/>
              <a:gd name="connsiteX10" fmla="*/ 423334 w 3401876"/>
              <a:gd name="connsiteY10" fmla="*/ 2251146 h 2894105"/>
              <a:gd name="connsiteX11" fmla="*/ 0 w 3401876"/>
              <a:gd name="connsiteY11" fmla="*/ 1827813 h 2894105"/>
              <a:gd name="connsiteX0" fmla="*/ 0 w 3401876"/>
              <a:gd name="connsiteY0" fmla="*/ 1529822 h 2596114"/>
              <a:gd name="connsiteX1" fmla="*/ 211667 w 3401876"/>
              <a:gd name="connsiteY1" fmla="*/ 1529822 h 2596114"/>
              <a:gd name="connsiteX2" fmla="*/ 739035 w 3401876"/>
              <a:gd name="connsiteY2" fmla="*/ 108571 h 2596114"/>
              <a:gd name="connsiteX3" fmla="*/ 2192301 w 3401876"/>
              <a:gd name="connsiteY3" fmla="*/ 326586 h 2596114"/>
              <a:gd name="connsiteX4" fmla="*/ 3399427 w 3401876"/>
              <a:gd name="connsiteY4" fmla="*/ 2484907 h 2596114"/>
              <a:gd name="connsiteX5" fmla="*/ 3375754 w 3401876"/>
              <a:gd name="connsiteY5" fmla="*/ 2596114 h 2596114"/>
              <a:gd name="connsiteX6" fmla="*/ 2196992 w 3401876"/>
              <a:gd name="connsiteY6" fmla="*/ 958606 h 2596114"/>
              <a:gd name="connsiteX7" fmla="*/ 1101651 w 3401876"/>
              <a:gd name="connsiteY7" fmla="*/ 712286 h 2596114"/>
              <a:gd name="connsiteX8" fmla="*/ 635000 w 3401876"/>
              <a:gd name="connsiteY8" fmla="*/ 1529822 h 2596114"/>
              <a:gd name="connsiteX9" fmla="*/ 846667 w 3401876"/>
              <a:gd name="connsiteY9" fmla="*/ 1529822 h 2596114"/>
              <a:gd name="connsiteX10" fmla="*/ 423334 w 3401876"/>
              <a:gd name="connsiteY10" fmla="*/ 1953155 h 2596114"/>
              <a:gd name="connsiteX11" fmla="*/ 0 w 3401876"/>
              <a:gd name="connsiteY11" fmla="*/ 1529822 h 2596114"/>
              <a:gd name="connsiteX0" fmla="*/ 0 w 3401876"/>
              <a:gd name="connsiteY0" fmla="*/ 1431085 h 2497377"/>
              <a:gd name="connsiteX1" fmla="*/ 211667 w 3401876"/>
              <a:gd name="connsiteY1" fmla="*/ 1431085 h 2497377"/>
              <a:gd name="connsiteX2" fmla="*/ 816811 w 3401876"/>
              <a:gd name="connsiteY2" fmla="*/ 132765 h 2497377"/>
              <a:gd name="connsiteX3" fmla="*/ 2192301 w 3401876"/>
              <a:gd name="connsiteY3" fmla="*/ 227849 h 2497377"/>
              <a:gd name="connsiteX4" fmla="*/ 3399427 w 3401876"/>
              <a:gd name="connsiteY4" fmla="*/ 2386170 h 2497377"/>
              <a:gd name="connsiteX5" fmla="*/ 3375754 w 3401876"/>
              <a:gd name="connsiteY5" fmla="*/ 2497377 h 2497377"/>
              <a:gd name="connsiteX6" fmla="*/ 2196992 w 3401876"/>
              <a:gd name="connsiteY6" fmla="*/ 859869 h 2497377"/>
              <a:gd name="connsiteX7" fmla="*/ 1101651 w 3401876"/>
              <a:gd name="connsiteY7" fmla="*/ 613549 h 2497377"/>
              <a:gd name="connsiteX8" fmla="*/ 635000 w 3401876"/>
              <a:gd name="connsiteY8" fmla="*/ 1431085 h 2497377"/>
              <a:gd name="connsiteX9" fmla="*/ 846667 w 3401876"/>
              <a:gd name="connsiteY9" fmla="*/ 1431085 h 2497377"/>
              <a:gd name="connsiteX10" fmla="*/ 423334 w 3401876"/>
              <a:gd name="connsiteY10" fmla="*/ 1854418 h 2497377"/>
              <a:gd name="connsiteX11" fmla="*/ 0 w 3401876"/>
              <a:gd name="connsiteY11" fmla="*/ 1431085 h 2497377"/>
              <a:gd name="connsiteX0" fmla="*/ 0 w 3401876"/>
              <a:gd name="connsiteY0" fmla="*/ 1431085 h 2497377"/>
              <a:gd name="connsiteX1" fmla="*/ 211667 w 3401876"/>
              <a:gd name="connsiteY1" fmla="*/ 1431085 h 2497377"/>
              <a:gd name="connsiteX2" fmla="*/ 816811 w 3401876"/>
              <a:gd name="connsiteY2" fmla="*/ 132765 h 2497377"/>
              <a:gd name="connsiteX3" fmla="*/ 2192301 w 3401876"/>
              <a:gd name="connsiteY3" fmla="*/ 227849 h 2497377"/>
              <a:gd name="connsiteX4" fmla="*/ 3399427 w 3401876"/>
              <a:gd name="connsiteY4" fmla="*/ 2386170 h 2497377"/>
              <a:gd name="connsiteX5" fmla="*/ 3375754 w 3401876"/>
              <a:gd name="connsiteY5" fmla="*/ 2497377 h 2497377"/>
              <a:gd name="connsiteX6" fmla="*/ 2196992 w 3401876"/>
              <a:gd name="connsiteY6" fmla="*/ 859869 h 2497377"/>
              <a:gd name="connsiteX7" fmla="*/ 1101651 w 3401876"/>
              <a:gd name="connsiteY7" fmla="*/ 613549 h 2497377"/>
              <a:gd name="connsiteX8" fmla="*/ 635000 w 3401876"/>
              <a:gd name="connsiteY8" fmla="*/ 1431085 h 2497377"/>
              <a:gd name="connsiteX9" fmla="*/ 846667 w 3401876"/>
              <a:gd name="connsiteY9" fmla="*/ 1431085 h 2497377"/>
              <a:gd name="connsiteX10" fmla="*/ 423334 w 3401876"/>
              <a:gd name="connsiteY10" fmla="*/ 1854418 h 2497377"/>
              <a:gd name="connsiteX11" fmla="*/ 0 w 3401876"/>
              <a:gd name="connsiteY11" fmla="*/ 1431085 h 2497377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196992 w 3401876"/>
              <a:gd name="connsiteY6" fmla="*/ 887674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86331 w 3401876"/>
              <a:gd name="connsiteY6" fmla="*/ 748601 h 2525182"/>
              <a:gd name="connsiteX7" fmla="*/ 1101651 w 3401876"/>
              <a:gd name="connsiteY7" fmla="*/ 641354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86331 w 3401876"/>
              <a:gd name="connsiteY6" fmla="*/ 748601 h 2525182"/>
              <a:gd name="connsiteX7" fmla="*/ 1106386 w 3401876"/>
              <a:gd name="connsiteY7" fmla="*/ 599732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58890 h 2525182"/>
              <a:gd name="connsiteX1" fmla="*/ 211667 w 3401876"/>
              <a:gd name="connsiteY1" fmla="*/ 1458890 h 2525182"/>
              <a:gd name="connsiteX2" fmla="*/ 816811 w 3401876"/>
              <a:gd name="connsiteY2" fmla="*/ 160570 h 2525182"/>
              <a:gd name="connsiteX3" fmla="*/ 2192301 w 3401876"/>
              <a:gd name="connsiteY3" fmla="*/ 255654 h 2525182"/>
              <a:gd name="connsiteX4" fmla="*/ 3399427 w 3401876"/>
              <a:gd name="connsiteY4" fmla="*/ 2413975 h 2525182"/>
              <a:gd name="connsiteX5" fmla="*/ 3375754 w 3401876"/>
              <a:gd name="connsiteY5" fmla="*/ 2525182 h 2525182"/>
              <a:gd name="connsiteX6" fmla="*/ 2078326 w 3401876"/>
              <a:gd name="connsiteY6" fmla="*/ 688169 h 2525182"/>
              <a:gd name="connsiteX7" fmla="*/ 1106386 w 3401876"/>
              <a:gd name="connsiteY7" fmla="*/ 599732 h 2525182"/>
              <a:gd name="connsiteX8" fmla="*/ 635000 w 3401876"/>
              <a:gd name="connsiteY8" fmla="*/ 1458890 h 2525182"/>
              <a:gd name="connsiteX9" fmla="*/ 846667 w 3401876"/>
              <a:gd name="connsiteY9" fmla="*/ 1458890 h 2525182"/>
              <a:gd name="connsiteX10" fmla="*/ 423334 w 3401876"/>
              <a:gd name="connsiteY10" fmla="*/ 1882223 h 2525182"/>
              <a:gd name="connsiteX11" fmla="*/ 0 w 3401876"/>
              <a:gd name="connsiteY11" fmla="*/ 1458890 h 2525182"/>
              <a:gd name="connsiteX0" fmla="*/ 0 w 3401876"/>
              <a:gd name="connsiteY0" fmla="*/ 1446868 h 2513160"/>
              <a:gd name="connsiteX1" fmla="*/ 211667 w 3401876"/>
              <a:gd name="connsiteY1" fmla="*/ 1446868 h 2513160"/>
              <a:gd name="connsiteX2" fmla="*/ 816811 w 3401876"/>
              <a:gd name="connsiteY2" fmla="*/ 148548 h 2513160"/>
              <a:gd name="connsiteX3" fmla="*/ 2197637 w 3401876"/>
              <a:gd name="connsiteY3" fmla="*/ 283920 h 2513160"/>
              <a:gd name="connsiteX4" fmla="*/ 3399427 w 3401876"/>
              <a:gd name="connsiteY4" fmla="*/ 2401953 h 2513160"/>
              <a:gd name="connsiteX5" fmla="*/ 3375754 w 3401876"/>
              <a:gd name="connsiteY5" fmla="*/ 2513160 h 2513160"/>
              <a:gd name="connsiteX6" fmla="*/ 2078326 w 3401876"/>
              <a:gd name="connsiteY6" fmla="*/ 676147 h 2513160"/>
              <a:gd name="connsiteX7" fmla="*/ 1106386 w 3401876"/>
              <a:gd name="connsiteY7" fmla="*/ 587710 h 2513160"/>
              <a:gd name="connsiteX8" fmla="*/ 635000 w 3401876"/>
              <a:gd name="connsiteY8" fmla="*/ 1446868 h 2513160"/>
              <a:gd name="connsiteX9" fmla="*/ 846667 w 3401876"/>
              <a:gd name="connsiteY9" fmla="*/ 1446868 h 2513160"/>
              <a:gd name="connsiteX10" fmla="*/ 423334 w 3401876"/>
              <a:gd name="connsiteY10" fmla="*/ 1870201 h 2513160"/>
              <a:gd name="connsiteX11" fmla="*/ 0 w 3401876"/>
              <a:gd name="connsiteY11" fmla="*/ 1446868 h 2513160"/>
              <a:gd name="connsiteX0" fmla="*/ 0 w 3401876"/>
              <a:gd name="connsiteY0" fmla="*/ 1446868 h 2513160"/>
              <a:gd name="connsiteX1" fmla="*/ 211667 w 3401876"/>
              <a:gd name="connsiteY1" fmla="*/ 1446868 h 2513160"/>
              <a:gd name="connsiteX2" fmla="*/ 816811 w 3401876"/>
              <a:gd name="connsiteY2" fmla="*/ 148548 h 2513160"/>
              <a:gd name="connsiteX3" fmla="*/ 2197637 w 3401876"/>
              <a:gd name="connsiteY3" fmla="*/ 283920 h 2513160"/>
              <a:gd name="connsiteX4" fmla="*/ 3399427 w 3401876"/>
              <a:gd name="connsiteY4" fmla="*/ 2401953 h 2513160"/>
              <a:gd name="connsiteX5" fmla="*/ 3375754 w 3401876"/>
              <a:gd name="connsiteY5" fmla="*/ 2513160 h 2513160"/>
              <a:gd name="connsiteX6" fmla="*/ 2078326 w 3401876"/>
              <a:gd name="connsiteY6" fmla="*/ 676147 h 2513160"/>
              <a:gd name="connsiteX7" fmla="*/ 1106386 w 3401876"/>
              <a:gd name="connsiteY7" fmla="*/ 587710 h 2513160"/>
              <a:gd name="connsiteX8" fmla="*/ 635000 w 3401876"/>
              <a:gd name="connsiteY8" fmla="*/ 1446868 h 2513160"/>
              <a:gd name="connsiteX9" fmla="*/ 846667 w 3401876"/>
              <a:gd name="connsiteY9" fmla="*/ 1446868 h 2513160"/>
              <a:gd name="connsiteX10" fmla="*/ 423334 w 3401876"/>
              <a:gd name="connsiteY10" fmla="*/ 1870201 h 2513160"/>
              <a:gd name="connsiteX11" fmla="*/ 0 w 3401876"/>
              <a:gd name="connsiteY11" fmla="*/ 1446868 h 2513160"/>
              <a:gd name="connsiteX0" fmla="*/ 0 w 3401876"/>
              <a:gd name="connsiteY0" fmla="*/ 1457157 h 2523449"/>
              <a:gd name="connsiteX1" fmla="*/ 211667 w 3401876"/>
              <a:gd name="connsiteY1" fmla="*/ 1457157 h 2523449"/>
              <a:gd name="connsiteX2" fmla="*/ 816811 w 3401876"/>
              <a:gd name="connsiteY2" fmla="*/ 158837 h 2523449"/>
              <a:gd name="connsiteX3" fmla="*/ 2197637 w 3401876"/>
              <a:gd name="connsiteY3" fmla="*/ 294209 h 2523449"/>
              <a:gd name="connsiteX4" fmla="*/ 3399427 w 3401876"/>
              <a:gd name="connsiteY4" fmla="*/ 2412242 h 2523449"/>
              <a:gd name="connsiteX5" fmla="*/ 3375754 w 3401876"/>
              <a:gd name="connsiteY5" fmla="*/ 2523449 h 2523449"/>
              <a:gd name="connsiteX6" fmla="*/ 2078326 w 3401876"/>
              <a:gd name="connsiteY6" fmla="*/ 686436 h 2523449"/>
              <a:gd name="connsiteX7" fmla="*/ 1106386 w 3401876"/>
              <a:gd name="connsiteY7" fmla="*/ 597999 h 2523449"/>
              <a:gd name="connsiteX8" fmla="*/ 635000 w 3401876"/>
              <a:gd name="connsiteY8" fmla="*/ 1457157 h 2523449"/>
              <a:gd name="connsiteX9" fmla="*/ 846667 w 3401876"/>
              <a:gd name="connsiteY9" fmla="*/ 1457157 h 2523449"/>
              <a:gd name="connsiteX10" fmla="*/ 423334 w 3401876"/>
              <a:gd name="connsiteY10" fmla="*/ 1880490 h 2523449"/>
              <a:gd name="connsiteX11" fmla="*/ 0 w 3401876"/>
              <a:gd name="connsiteY11" fmla="*/ 1457157 h 2523449"/>
              <a:gd name="connsiteX0" fmla="*/ 0 w 3401876"/>
              <a:gd name="connsiteY0" fmla="*/ 1441711 h 2508003"/>
              <a:gd name="connsiteX1" fmla="*/ 211667 w 3401876"/>
              <a:gd name="connsiteY1" fmla="*/ 1441711 h 2508003"/>
              <a:gd name="connsiteX2" fmla="*/ 816811 w 3401876"/>
              <a:gd name="connsiteY2" fmla="*/ 143391 h 2508003"/>
              <a:gd name="connsiteX3" fmla="*/ 2215390 w 3401876"/>
              <a:gd name="connsiteY3" fmla="*/ 333437 h 2508003"/>
              <a:gd name="connsiteX4" fmla="*/ 3399427 w 3401876"/>
              <a:gd name="connsiteY4" fmla="*/ 2396796 h 2508003"/>
              <a:gd name="connsiteX5" fmla="*/ 3375754 w 3401876"/>
              <a:gd name="connsiteY5" fmla="*/ 2508003 h 2508003"/>
              <a:gd name="connsiteX6" fmla="*/ 2078326 w 3401876"/>
              <a:gd name="connsiteY6" fmla="*/ 670990 h 2508003"/>
              <a:gd name="connsiteX7" fmla="*/ 1106386 w 3401876"/>
              <a:gd name="connsiteY7" fmla="*/ 582553 h 2508003"/>
              <a:gd name="connsiteX8" fmla="*/ 635000 w 3401876"/>
              <a:gd name="connsiteY8" fmla="*/ 1441711 h 2508003"/>
              <a:gd name="connsiteX9" fmla="*/ 846667 w 3401876"/>
              <a:gd name="connsiteY9" fmla="*/ 1441711 h 2508003"/>
              <a:gd name="connsiteX10" fmla="*/ 423334 w 3401876"/>
              <a:gd name="connsiteY10" fmla="*/ 1865044 h 2508003"/>
              <a:gd name="connsiteX11" fmla="*/ 0 w 3401876"/>
              <a:gd name="connsiteY11" fmla="*/ 1441711 h 2508003"/>
              <a:gd name="connsiteX0" fmla="*/ 0 w 3401876"/>
              <a:gd name="connsiteY0" fmla="*/ 1441711 h 2508003"/>
              <a:gd name="connsiteX1" fmla="*/ 211667 w 3401876"/>
              <a:gd name="connsiteY1" fmla="*/ 1441711 h 2508003"/>
              <a:gd name="connsiteX2" fmla="*/ 816811 w 3401876"/>
              <a:gd name="connsiteY2" fmla="*/ 143391 h 2508003"/>
              <a:gd name="connsiteX3" fmla="*/ 2215390 w 3401876"/>
              <a:gd name="connsiteY3" fmla="*/ 333437 h 2508003"/>
              <a:gd name="connsiteX4" fmla="*/ 3399427 w 3401876"/>
              <a:gd name="connsiteY4" fmla="*/ 2396796 h 2508003"/>
              <a:gd name="connsiteX5" fmla="*/ 3375754 w 3401876"/>
              <a:gd name="connsiteY5" fmla="*/ 2508003 h 2508003"/>
              <a:gd name="connsiteX6" fmla="*/ 2078326 w 3401876"/>
              <a:gd name="connsiteY6" fmla="*/ 670990 h 2508003"/>
              <a:gd name="connsiteX7" fmla="*/ 1106386 w 3401876"/>
              <a:gd name="connsiteY7" fmla="*/ 582553 h 2508003"/>
              <a:gd name="connsiteX8" fmla="*/ 635000 w 3401876"/>
              <a:gd name="connsiteY8" fmla="*/ 1441711 h 2508003"/>
              <a:gd name="connsiteX9" fmla="*/ 846667 w 3401876"/>
              <a:gd name="connsiteY9" fmla="*/ 1441711 h 2508003"/>
              <a:gd name="connsiteX10" fmla="*/ 423334 w 3401876"/>
              <a:gd name="connsiteY10" fmla="*/ 1865044 h 2508003"/>
              <a:gd name="connsiteX11" fmla="*/ 0 w 3401876"/>
              <a:gd name="connsiteY11" fmla="*/ 1441711 h 2508003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876"/>
              <a:gd name="connsiteY0" fmla="*/ 1449262 h 2515554"/>
              <a:gd name="connsiteX1" fmla="*/ 211667 w 3401876"/>
              <a:gd name="connsiteY1" fmla="*/ 1449262 h 2515554"/>
              <a:gd name="connsiteX2" fmla="*/ 816811 w 3401876"/>
              <a:gd name="connsiteY2" fmla="*/ 150942 h 2515554"/>
              <a:gd name="connsiteX3" fmla="*/ 2215390 w 3401876"/>
              <a:gd name="connsiteY3" fmla="*/ 340988 h 2515554"/>
              <a:gd name="connsiteX4" fmla="*/ 3399427 w 3401876"/>
              <a:gd name="connsiteY4" fmla="*/ 2404347 h 2515554"/>
              <a:gd name="connsiteX5" fmla="*/ 3375754 w 3401876"/>
              <a:gd name="connsiteY5" fmla="*/ 2515554 h 2515554"/>
              <a:gd name="connsiteX6" fmla="*/ 2078326 w 3401876"/>
              <a:gd name="connsiteY6" fmla="*/ 678541 h 2515554"/>
              <a:gd name="connsiteX7" fmla="*/ 1106386 w 3401876"/>
              <a:gd name="connsiteY7" fmla="*/ 590104 h 2515554"/>
              <a:gd name="connsiteX8" fmla="*/ 635000 w 3401876"/>
              <a:gd name="connsiteY8" fmla="*/ 1449262 h 2515554"/>
              <a:gd name="connsiteX9" fmla="*/ 846667 w 3401876"/>
              <a:gd name="connsiteY9" fmla="*/ 1449262 h 2515554"/>
              <a:gd name="connsiteX10" fmla="*/ 423334 w 3401876"/>
              <a:gd name="connsiteY10" fmla="*/ 1872595 h 2515554"/>
              <a:gd name="connsiteX11" fmla="*/ 0 w 3401876"/>
              <a:gd name="connsiteY11" fmla="*/ 1449262 h 2515554"/>
              <a:gd name="connsiteX0" fmla="*/ 0 w 3401448"/>
              <a:gd name="connsiteY0" fmla="*/ 1449262 h 2592566"/>
              <a:gd name="connsiteX1" fmla="*/ 211667 w 3401448"/>
              <a:gd name="connsiteY1" fmla="*/ 1449262 h 2592566"/>
              <a:gd name="connsiteX2" fmla="*/ 816811 w 3401448"/>
              <a:gd name="connsiteY2" fmla="*/ 150942 h 2592566"/>
              <a:gd name="connsiteX3" fmla="*/ 2215390 w 3401448"/>
              <a:gd name="connsiteY3" fmla="*/ 340988 h 2592566"/>
              <a:gd name="connsiteX4" fmla="*/ 3399427 w 3401448"/>
              <a:gd name="connsiteY4" fmla="*/ 2404347 h 2592566"/>
              <a:gd name="connsiteX5" fmla="*/ 3366453 w 3401448"/>
              <a:gd name="connsiteY5" fmla="*/ 2592566 h 2592566"/>
              <a:gd name="connsiteX6" fmla="*/ 2078326 w 3401448"/>
              <a:gd name="connsiteY6" fmla="*/ 678541 h 2592566"/>
              <a:gd name="connsiteX7" fmla="*/ 1106386 w 3401448"/>
              <a:gd name="connsiteY7" fmla="*/ 590104 h 2592566"/>
              <a:gd name="connsiteX8" fmla="*/ 635000 w 3401448"/>
              <a:gd name="connsiteY8" fmla="*/ 1449262 h 2592566"/>
              <a:gd name="connsiteX9" fmla="*/ 846667 w 3401448"/>
              <a:gd name="connsiteY9" fmla="*/ 1449262 h 2592566"/>
              <a:gd name="connsiteX10" fmla="*/ 423334 w 3401448"/>
              <a:gd name="connsiteY10" fmla="*/ 1872595 h 2592566"/>
              <a:gd name="connsiteX11" fmla="*/ 0 w 3401448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3388885"/>
              <a:gd name="connsiteY0" fmla="*/ 1449262 h 2592566"/>
              <a:gd name="connsiteX1" fmla="*/ 211667 w 3388885"/>
              <a:gd name="connsiteY1" fmla="*/ 1449262 h 2592566"/>
              <a:gd name="connsiteX2" fmla="*/ 816811 w 3388885"/>
              <a:gd name="connsiteY2" fmla="*/ 150942 h 2592566"/>
              <a:gd name="connsiteX3" fmla="*/ 2215390 w 3388885"/>
              <a:gd name="connsiteY3" fmla="*/ 340988 h 2592566"/>
              <a:gd name="connsiteX4" fmla="*/ 3386196 w 3388885"/>
              <a:gd name="connsiteY4" fmla="*/ 2453405 h 2592566"/>
              <a:gd name="connsiteX5" fmla="*/ 3366453 w 3388885"/>
              <a:gd name="connsiteY5" fmla="*/ 2592566 h 2592566"/>
              <a:gd name="connsiteX6" fmla="*/ 2078326 w 3388885"/>
              <a:gd name="connsiteY6" fmla="*/ 678541 h 2592566"/>
              <a:gd name="connsiteX7" fmla="*/ 1106386 w 3388885"/>
              <a:gd name="connsiteY7" fmla="*/ 590104 h 2592566"/>
              <a:gd name="connsiteX8" fmla="*/ 635000 w 3388885"/>
              <a:gd name="connsiteY8" fmla="*/ 1449262 h 2592566"/>
              <a:gd name="connsiteX9" fmla="*/ 846667 w 3388885"/>
              <a:gd name="connsiteY9" fmla="*/ 1449262 h 2592566"/>
              <a:gd name="connsiteX10" fmla="*/ 423334 w 3388885"/>
              <a:gd name="connsiteY10" fmla="*/ 1872595 h 2592566"/>
              <a:gd name="connsiteX11" fmla="*/ 0 w 3388885"/>
              <a:gd name="connsiteY11" fmla="*/ 1449262 h 2592566"/>
              <a:gd name="connsiteX0" fmla="*/ 0 w 6175013"/>
              <a:gd name="connsiteY0" fmla="*/ 1449262 h 2592566"/>
              <a:gd name="connsiteX1" fmla="*/ 211667 w 6175013"/>
              <a:gd name="connsiteY1" fmla="*/ 1449262 h 2592566"/>
              <a:gd name="connsiteX2" fmla="*/ 816811 w 6175013"/>
              <a:gd name="connsiteY2" fmla="*/ 150942 h 2592566"/>
              <a:gd name="connsiteX3" fmla="*/ 2215390 w 6175013"/>
              <a:gd name="connsiteY3" fmla="*/ 340988 h 2592566"/>
              <a:gd name="connsiteX4" fmla="*/ 6174976 w 6175013"/>
              <a:gd name="connsiteY4" fmla="*/ 1432037 h 2592566"/>
              <a:gd name="connsiteX5" fmla="*/ 3366453 w 6175013"/>
              <a:gd name="connsiteY5" fmla="*/ 2592566 h 2592566"/>
              <a:gd name="connsiteX6" fmla="*/ 2078326 w 6175013"/>
              <a:gd name="connsiteY6" fmla="*/ 678541 h 2592566"/>
              <a:gd name="connsiteX7" fmla="*/ 1106386 w 6175013"/>
              <a:gd name="connsiteY7" fmla="*/ 590104 h 2592566"/>
              <a:gd name="connsiteX8" fmla="*/ 635000 w 6175013"/>
              <a:gd name="connsiteY8" fmla="*/ 1449262 h 2592566"/>
              <a:gd name="connsiteX9" fmla="*/ 846667 w 6175013"/>
              <a:gd name="connsiteY9" fmla="*/ 1449262 h 2592566"/>
              <a:gd name="connsiteX10" fmla="*/ 423334 w 6175013"/>
              <a:gd name="connsiteY10" fmla="*/ 1872595 h 2592566"/>
              <a:gd name="connsiteX11" fmla="*/ 0 w 6175013"/>
              <a:gd name="connsiteY11" fmla="*/ 1449262 h 2592566"/>
              <a:gd name="connsiteX0" fmla="*/ 0 w 6175779"/>
              <a:gd name="connsiteY0" fmla="*/ 1449262 h 1872595"/>
              <a:gd name="connsiteX1" fmla="*/ 211667 w 6175779"/>
              <a:gd name="connsiteY1" fmla="*/ 1449262 h 1872595"/>
              <a:gd name="connsiteX2" fmla="*/ 816811 w 6175779"/>
              <a:gd name="connsiteY2" fmla="*/ 150942 h 1872595"/>
              <a:gd name="connsiteX3" fmla="*/ 2215390 w 6175779"/>
              <a:gd name="connsiteY3" fmla="*/ 340988 h 1872595"/>
              <a:gd name="connsiteX4" fmla="*/ 6174976 w 6175779"/>
              <a:gd name="connsiteY4" fmla="*/ 1432037 h 1872595"/>
              <a:gd name="connsiteX5" fmla="*/ 6061337 w 6175779"/>
              <a:gd name="connsiteY5" fmla="*/ 1508104 h 1872595"/>
              <a:gd name="connsiteX6" fmla="*/ 2078326 w 6175779"/>
              <a:gd name="connsiteY6" fmla="*/ 678541 h 1872595"/>
              <a:gd name="connsiteX7" fmla="*/ 1106386 w 6175779"/>
              <a:gd name="connsiteY7" fmla="*/ 590104 h 1872595"/>
              <a:gd name="connsiteX8" fmla="*/ 635000 w 6175779"/>
              <a:gd name="connsiteY8" fmla="*/ 1449262 h 1872595"/>
              <a:gd name="connsiteX9" fmla="*/ 846667 w 6175779"/>
              <a:gd name="connsiteY9" fmla="*/ 1449262 h 1872595"/>
              <a:gd name="connsiteX10" fmla="*/ 423334 w 6175779"/>
              <a:gd name="connsiteY10" fmla="*/ 1872595 h 1872595"/>
              <a:gd name="connsiteX11" fmla="*/ 0 w 6175779"/>
              <a:gd name="connsiteY11" fmla="*/ 1449262 h 1872595"/>
              <a:gd name="connsiteX0" fmla="*/ 0 w 6175779"/>
              <a:gd name="connsiteY0" fmla="*/ 2440889 h 2864222"/>
              <a:gd name="connsiteX1" fmla="*/ 211667 w 6175779"/>
              <a:gd name="connsiteY1" fmla="*/ 2440889 h 2864222"/>
              <a:gd name="connsiteX2" fmla="*/ 816811 w 6175779"/>
              <a:gd name="connsiteY2" fmla="*/ 1142569 h 2864222"/>
              <a:gd name="connsiteX3" fmla="*/ 2337271 w 6175779"/>
              <a:gd name="connsiteY3" fmla="*/ 48002 h 2864222"/>
              <a:gd name="connsiteX4" fmla="*/ 6174976 w 6175779"/>
              <a:gd name="connsiteY4" fmla="*/ 2423664 h 2864222"/>
              <a:gd name="connsiteX5" fmla="*/ 6061337 w 6175779"/>
              <a:gd name="connsiteY5" fmla="*/ 2499731 h 2864222"/>
              <a:gd name="connsiteX6" fmla="*/ 2078326 w 6175779"/>
              <a:gd name="connsiteY6" fmla="*/ 1670168 h 2864222"/>
              <a:gd name="connsiteX7" fmla="*/ 1106386 w 6175779"/>
              <a:gd name="connsiteY7" fmla="*/ 1581731 h 2864222"/>
              <a:gd name="connsiteX8" fmla="*/ 635000 w 6175779"/>
              <a:gd name="connsiteY8" fmla="*/ 2440889 h 2864222"/>
              <a:gd name="connsiteX9" fmla="*/ 846667 w 6175779"/>
              <a:gd name="connsiteY9" fmla="*/ 2440889 h 2864222"/>
              <a:gd name="connsiteX10" fmla="*/ 423334 w 6175779"/>
              <a:gd name="connsiteY10" fmla="*/ 2864222 h 2864222"/>
              <a:gd name="connsiteX11" fmla="*/ 0 w 6175779"/>
              <a:gd name="connsiteY11" fmla="*/ 2440889 h 2864222"/>
              <a:gd name="connsiteX0" fmla="*/ 0 w 6175779"/>
              <a:gd name="connsiteY0" fmla="*/ 2440889 h 2864222"/>
              <a:gd name="connsiteX1" fmla="*/ 211667 w 6175779"/>
              <a:gd name="connsiteY1" fmla="*/ 2440889 h 2864222"/>
              <a:gd name="connsiteX2" fmla="*/ 816811 w 6175779"/>
              <a:gd name="connsiteY2" fmla="*/ 1142569 h 2864222"/>
              <a:gd name="connsiteX3" fmla="*/ 2337271 w 6175779"/>
              <a:gd name="connsiteY3" fmla="*/ 48002 h 2864222"/>
              <a:gd name="connsiteX4" fmla="*/ 6174976 w 6175779"/>
              <a:gd name="connsiteY4" fmla="*/ 2423664 h 2864222"/>
              <a:gd name="connsiteX5" fmla="*/ 6061337 w 6175779"/>
              <a:gd name="connsiteY5" fmla="*/ 2499731 h 2864222"/>
              <a:gd name="connsiteX6" fmla="*/ 2313626 w 6175779"/>
              <a:gd name="connsiteY6" fmla="*/ 547175 h 2864222"/>
              <a:gd name="connsiteX7" fmla="*/ 1106386 w 6175779"/>
              <a:gd name="connsiteY7" fmla="*/ 1581731 h 2864222"/>
              <a:gd name="connsiteX8" fmla="*/ 635000 w 6175779"/>
              <a:gd name="connsiteY8" fmla="*/ 2440889 h 2864222"/>
              <a:gd name="connsiteX9" fmla="*/ 846667 w 6175779"/>
              <a:gd name="connsiteY9" fmla="*/ 2440889 h 2864222"/>
              <a:gd name="connsiteX10" fmla="*/ 423334 w 6175779"/>
              <a:gd name="connsiteY10" fmla="*/ 2864222 h 2864222"/>
              <a:gd name="connsiteX11" fmla="*/ 0 w 6175779"/>
              <a:gd name="connsiteY11" fmla="*/ 2440889 h 2864222"/>
              <a:gd name="connsiteX0" fmla="*/ 0 w 6175779"/>
              <a:gd name="connsiteY0" fmla="*/ 2457211 h 2880544"/>
              <a:gd name="connsiteX1" fmla="*/ 211667 w 6175779"/>
              <a:gd name="connsiteY1" fmla="*/ 2457211 h 2880544"/>
              <a:gd name="connsiteX2" fmla="*/ 816811 w 6175779"/>
              <a:gd name="connsiteY2" fmla="*/ 1158891 h 2880544"/>
              <a:gd name="connsiteX3" fmla="*/ 2337271 w 6175779"/>
              <a:gd name="connsiteY3" fmla="*/ 64324 h 2880544"/>
              <a:gd name="connsiteX4" fmla="*/ 3992836 w 6175779"/>
              <a:gd name="connsiteY4" fmla="*/ 248444 h 2880544"/>
              <a:gd name="connsiteX5" fmla="*/ 6174976 w 6175779"/>
              <a:gd name="connsiteY5" fmla="*/ 2439986 h 2880544"/>
              <a:gd name="connsiteX6" fmla="*/ 6061337 w 6175779"/>
              <a:gd name="connsiteY6" fmla="*/ 2516053 h 2880544"/>
              <a:gd name="connsiteX7" fmla="*/ 2313626 w 6175779"/>
              <a:gd name="connsiteY7" fmla="*/ 563497 h 2880544"/>
              <a:gd name="connsiteX8" fmla="*/ 1106386 w 6175779"/>
              <a:gd name="connsiteY8" fmla="*/ 1598053 h 2880544"/>
              <a:gd name="connsiteX9" fmla="*/ 635000 w 6175779"/>
              <a:gd name="connsiteY9" fmla="*/ 2457211 h 2880544"/>
              <a:gd name="connsiteX10" fmla="*/ 846667 w 6175779"/>
              <a:gd name="connsiteY10" fmla="*/ 2457211 h 2880544"/>
              <a:gd name="connsiteX11" fmla="*/ 423334 w 6175779"/>
              <a:gd name="connsiteY11" fmla="*/ 2880544 h 2880544"/>
              <a:gd name="connsiteX12" fmla="*/ 0 w 6175779"/>
              <a:gd name="connsiteY12" fmla="*/ 2457211 h 2880544"/>
              <a:gd name="connsiteX0" fmla="*/ 0 w 6175779"/>
              <a:gd name="connsiteY0" fmla="*/ 2457211 h 2880544"/>
              <a:gd name="connsiteX1" fmla="*/ 211667 w 6175779"/>
              <a:gd name="connsiteY1" fmla="*/ 2457211 h 2880544"/>
              <a:gd name="connsiteX2" fmla="*/ 816811 w 6175779"/>
              <a:gd name="connsiteY2" fmla="*/ 1158891 h 2880544"/>
              <a:gd name="connsiteX3" fmla="*/ 2337271 w 6175779"/>
              <a:gd name="connsiteY3" fmla="*/ 64324 h 2880544"/>
              <a:gd name="connsiteX4" fmla="*/ 3992836 w 6175779"/>
              <a:gd name="connsiteY4" fmla="*/ 248444 h 2880544"/>
              <a:gd name="connsiteX5" fmla="*/ 6174976 w 6175779"/>
              <a:gd name="connsiteY5" fmla="*/ 2439986 h 2880544"/>
              <a:gd name="connsiteX6" fmla="*/ 6061337 w 6175779"/>
              <a:gd name="connsiteY6" fmla="*/ 2516053 h 2880544"/>
              <a:gd name="connsiteX7" fmla="*/ 3834264 w 6175779"/>
              <a:gd name="connsiteY7" fmla="*/ 423734 h 2880544"/>
              <a:gd name="connsiteX8" fmla="*/ 2313626 w 6175779"/>
              <a:gd name="connsiteY8" fmla="*/ 563497 h 2880544"/>
              <a:gd name="connsiteX9" fmla="*/ 1106386 w 6175779"/>
              <a:gd name="connsiteY9" fmla="*/ 1598053 h 2880544"/>
              <a:gd name="connsiteX10" fmla="*/ 635000 w 6175779"/>
              <a:gd name="connsiteY10" fmla="*/ 2457211 h 2880544"/>
              <a:gd name="connsiteX11" fmla="*/ 846667 w 6175779"/>
              <a:gd name="connsiteY11" fmla="*/ 2457211 h 2880544"/>
              <a:gd name="connsiteX12" fmla="*/ 423334 w 6175779"/>
              <a:gd name="connsiteY12" fmla="*/ 2880544 h 2880544"/>
              <a:gd name="connsiteX13" fmla="*/ 0 w 6175779"/>
              <a:gd name="connsiteY13" fmla="*/ 2457211 h 2880544"/>
              <a:gd name="connsiteX0" fmla="*/ 0 w 6175779"/>
              <a:gd name="connsiteY0" fmla="*/ 2457211 h 2880544"/>
              <a:gd name="connsiteX1" fmla="*/ 211667 w 6175779"/>
              <a:gd name="connsiteY1" fmla="*/ 2457211 h 2880544"/>
              <a:gd name="connsiteX2" fmla="*/ 816811 w 6175779"/>
              <a:gd name="connsiteY2" fmla="*/ 1158891 h 2880544"/>
              <a:gd name="connsiteX3" fmla="*/ 2337271 w 6175779"/>
              <a:gd name="connsiteY3" fmla="*/ 64324 h 2880544"/>
              <a:gd name="connsiteX4" fmla="*/ 3992836 w 6175779"/>
              <a:gd name="connsiteY4" fmla="*/ 248444 h 2880544"/>
              <a:gd name="connsiteX5" fmla="*/ 6174976 w 6175779"/>
              <a:gd name="connsiteY5" fmla="*/ 2439986 h 2880544"/>
              <a:gd name="connsiteX6" fmla="*/ 6061337 w 6175779"/>
              <a:gd name="connsiteY6" fmla="*/ 2516053 h 2880544"/>
              <a:gd name="connsiteX7" fmla="*/ 3834264 w 6175779"/>
              <a:gd name="connsiteY7" fmla="*/ 423734 h 2880544"/>
              <a:gd name="connsiteX8" fmla="*/ 2313626 w 6175779"/>
              <a:gd name="connsiteY8" fmla="*/ 563497 h 2880544"/>
              <a:gd name="connsiteX9" fmla="*/ 1106386 w 6175779"/>
              <a:gd name="connsiteY9" fmla="*/ 1598053 h 2880544"/>
              <a:gd name="connsiteX10" fmla="*/ 635000 w 6175779"/>
              <a:gd name="connsiteY10" fmla="*/ 2457211 h 2880544"/>
              <a:gd name="connsiteX11" fmla="*/ 846667 w 6175779"/>
              <a:gd name="connsiteY11" fmla="*/ 2457211 h 2880544"/>
              <a:gd name="connsiteX12" fmla="*/ 423334 w 6175779"/>
              <a:gd name="connsiteY12" fmla="*/ 2880544 h 2880544"/>
              <a:gd name="connsiteX13" fmla="*/ 0 w 6175779"/>
              <a:gd name="connsiteY13" fmla="*/ 2457211 h 2880544"/>
              <a:gd name="connsiteX0" fmla="*/ 0 w 6175779"/>
              <a:gd name="connsiteY0" fmla="*/ 2457211 h 2880544"/>
              <a:gd name="connsiteX1" fmla="*/ 211667 w 6175779"/>
              <a:gd name="connsiteY1" fmla="*/ 2457211 h 2880544"/>
              <a:gd name="connsiteX2" fmla="*/ 816811 w 6175779"/>
              <a:gd name="connsiteY2" fmla="*/ 1158891 h 2880544"/>
              <a:gd name="connsiteX3" fmla="*/ 2337271 w 6175779"/>
              <a:gd name="connsiteY3" fmla="*/ 64324 h 2880544"/>
              <a:gd name="connsiteX4" fmla="*/ 3992836 w 6175779"/>
              <a:gd name="connsiteY4" fmla="*/ 248444 h 2880544"/>
              <a:gd name="connsiteX5" fmla="*/ 6174976 w 6175779"/>
              <a:gd name="connsiteY5" fmla="*/ 2439986 h 2880544"/>
              <a:gd name="connsiteX6" fmla="*/ 6061337 w 6175779"/>
              <a:gd name="connsiteY6" fmla="*/ 2516053 h 2880544"/>
              <a:gd name="connsiteX7" fmla="*/ 3834264 w 6175779"/>
              <a:gd name="connsiteY7" fmla="*/ 423734 h 2880544"/>
              <a:gd name="connsiteX8" fmla="*/ 2313626 w 6175779"/>
              <a:gd name="connsiteY8" fmla="*/ 563497 h 2880544"/>
              <a:gd name="connsiteX9" fmla="*/ 1106386 w 6175779"/>
              <a:gd name="connsiteY9" fmla="*/ 1598053 h 2880544"/>
              <a:gd name="connsiteX10" fmla="*/ 635000 w 6175779"/>
              <a:gd name="connsiteY10" fmla="*/ 2457211 h 2880544"/>
              <a:gd name="connsiteX11" fmla="*/ 846667 w 6175779"/>
              <a:gd name="connsiteY11" fmla="*/ 2457211 h 2880544"/>
              <a:gd name="connsiteX12" fmla="*/ 423334 w 6175779"/>
              <a:gd name="connsiteY12" fmla="*/ 2880544 h 2880544"/>
              <a:gd name="connsiteX13" fmla="*/ 0 w 6175779"/>
              <a:gd name="connsiteY13" fmla="*/ 2457211 h 2880544"/>
              <a:gd name="connsiteX0" fmla="*/ 0 w 6175779"/>
              <a:gd name="connsiteY0" fmla="*/ 2457211 h 2880544"/>
              <a:gd name="connsiteX1" fmla="*/ 211667 w 6175779"/>
              <a:gd name="connsiteY1" fmla="*/ 2457211 h 2880544"/>
              <a:gd name="connsiteX2" fmla="*/ 816811 w 6175779"/>
              <a:gd name="connsiteY2" fmla="*/ 1158891 h 2880544"/>
              <a:gd name="connsiteX3" fmla="*/ 2337271 w 6175779"/>
              <a:gd name="connsiteY3" fmla="*/ 64324 h 2880544"/>
              <a:gd name="connsiteX4" fmla="*/ 3992836 w 6175779"/>
              <a:gd name="connsiteY4" fmla="*/ 248444 h 2880544"/>
              <a:gd name="connsiteX5" fmla="*/ 6174976 w 6175779"/>
              <a:gd name="connsiteY5" fmla="*/ 2439986 h 2880544"/>
              <a:gd name="connsiteX6" fmla="*/ 6061337 w 6175779"/>
              <a:gd name="connsiteY6" fmla="*/ 2516053 h 2880544"/>
              <a:gd name="connsiteX7" fmla="*/ 3834264 w 6175779"/>
              <a:gd name="connsiteY7" fmla="*/ 423734 h 2880544"/>
              <a:gd name="connsiteX8" fmla="*/ 2313626 w 6175779"/>
              <a:gd name="connsiteY8" fmla="*/ 563497 h 2880544"/>
              <a:gd name="connsiteX9" fmla="*/ 1106386 w 6175779"/>
              <a:gd name="connsiteY9" fmla="*/ 1598053 h 2880544"/>
              <a:gd name="connsiteX10" fmla="*/ 635000 w 6175779"/>
              <a:gd name="connsiteY10" fmla="*/ 2457211 h 2880544"/>
              <a:gd name="connsiteX11" fmla="*/ 846667 w 6175779"/>
              <a:gd name="connsiteY11" fmla="*/ 2457211 h 2880544"/>
              <a:gd name="connsiteX12" fmla="*/ 423334 w 6175779"/>
              <a:gd name="connsiteY12" fmla="*/ 2880544 h 2880544"/>
              <a:gd name="connsiteX13" fmla="*/ 0 w 6175779"/>
              <a:gd name="connsiteY13" fmla="*/ 2457211 h 2880544"/>
              <a:gd name="connsiteX0" fmla="*/ 0 w 6175779"/>
              <a:gd name="connsiteY0" fmla="*/ 2457211 h 2880544"/>
              <a:gd name="connsiteX1" fmla="*/ 211667 w 6175779"/>
              <a:gd name="connsiteY1" fmla="*/ 2457211 h 2880544"/>
              <a:gd name="connsiteX2" fmla="*/ 816811 w 6175779"/>
              <a:gd name="connsiteY2" fmla="*/ 1158891 h 2880544"/>
              <a:gd name="connsiteX3" fmla="*/ 2337271 w 6175779"/>
              <a:gd name="connsiteY3" fmla="*/ 64324 h 2880544"/>
              <a:gd name="connsiteX4" fmla="*/ 3992836 w 6175779"/>
              <a:gd name="connsiteY4" fmla="*/ 248444 h 2880544"/>
              <a:gd name="connsiteX5" fmla="*/ 6174976 w 6175779"/>
              <a:gd name="connsiteY5" fmla="*/ 2439986 h 2880544"/>
              <a:gd name="connsiteX6" fmla="*/ 6061337 w 6175779"/>
              <a:gd name="connsiteY6" fmla="*/ 2516053 h 2880544"/>
              <a:gd name="connsiteX7" fmla="*/ 3834264 w 6175779"/>
              <a:gd name="connsiteY7" fmla="*/ 423734 h 2880544"/>
              <a:gd name="connsiteX8" fmla="*/ 2313626 w 6175779"/>
              <a:gd name="connsiteY8" fmla="*/ 563497 h 2880544"/>
              <a:gd name="connsiteX9" fmla="*/ 1106386 w 6175779"/>
              <a:gd name="connsiteY9" fmla="*/ 1598053 h 2880544"/>
              <a:gd name="connsiteX10" fmla="*/ 635000 w 6175779"/>
              <a:gd name="connsiteY10" fmla="*/ 2457211 h 2880544"/>
              <a:gd name="connsiteX11" fmla="*/ 846667 w 6175779"/>
              <a:gd name="connsiteY11" fmla="*/ 2457211 h 2880544"/>
              <a:gd name="connsiteX12" fmla="*/ 423334 w 6175779"/>
              <a:gd name="connsiteY12" fmla="*/ 2880544 h 2880544"/>
              <a:gd name="connsiteX13" fmla="*/ 0 w 6175779"/>
              <a:gd name="connsiteY13" fmla="*/ 2457211 h 2880544"/>
              <a:gd name="connsiteX0" fmla="*/ 0 w 6175779"/>
              <a:gd name="connsiteY0" fmla="*/ 2457211 h 2880544"/>
              <a:gd name="connsiteX1" fmla="*/ 211667 w 6175779"/>
              <a:gd name="connsiteY1" fmla="*/ 2457211 h 2880544"/>
              <a:gd name="connsiteX2" fmla="*/ 816811 w 6175779"/>
              <a:gd name="connsiteY2" fmla="*/ 1158891 h 2880544"/>
              <a:gd name="connsiteX3" fmla="*/ 2337271 w 6175779"/>
              <a:gd name="connsiteY3" fmla="*/ 64324 h 2880544"/>
              <a:gd name="connsiteX4" fmla="*/ 3992836 w 6175779"/>
              <a:gd name="connsiteY4" fmla="*/ 248444 h 2880544"/>
              <a:gd name="connsiteX5" fmla="*/ 6174976 w 6175779"/>
              <a:gd name="connsiteY5" fmla="*/ 2439986 h 2880544"/>
              <a:gd name="connsiteX6" fmla="*/ 6061337 w 6175779"/>
              <a:gd name="connsiteY6" fmla="*/ 2516053 h 2880544"/>
              <a:gd name="connsiteX7" fmla="*/ 3834264 w 6175779"/>
              <a:gd name="connsiteY7" fmla="*/ 423734 h 2880544"/>
              <a:gd name="connsiteX8" fmla="*/ 2313626 w 6175779"/>
              <a:gd name="connsiteY8" fmla="*/ 563497 h 2880544"/>
              <a:gd name="connsiteX9" fmla="*/ 1106386 w 6175779"/>
              <a:gd name="connsiteY9" fmla="*/ 1598053 h 2880544"/>
              <a:gd name="connsiteX10" fmla="*/ 635000 w 6175779"/>
              <a:gd name="connsiteY10" fmla="*/ 2457211 h 2880544"/>
              <a:gd name="connsiteX11" fmla="*/ 846667 w 6175779"/>
              <a:gd name="connsiteY11" fmla="*/ 2457211 h 2880544"/>
              <a:gd name="connsiteX12" fmla="*/ 423334 w 6175779"/>
              <a:gd name="connsiteY12" fmla="*/ 2880544 h 2880544"/>
              <a:gd name="connsiteX13" fmla="*/ 0 w 6175779"/>
              <a:gd name="connsiteY13" fmla="*/ 2457211 h 2880544"/>
              <a:gd name="connsiteX0" fmla="*/ 0 w 6175779"/>
              <a:gd name="connsiteY0" fmla="*/ 2457211 h 2880544"/>
              <a:gd name="connsiteX1" fmla="*/ 211667 w 6175779"/>
              <a:gd name="connsiteY1" fmla="*/ 2457211 h 2880544"/>
              <a:gd name="connsiteX2" fmla="*/ 816811 w 6175779"/>
              <a:gd name="connsiteY2" fmla="*/ 1158891 h 2880544"/>
              <a:gd name="connsiteX3" fmla="*/ 2337271 w 6175779"/>
              <a:gd name="connsiteY3" fmla="*/ 64324 h 2880544"/>
              <a:gd name="connsiteX4" fmla="*/ 3992836 w 6175779"/>
              <a:gd name="connsiteY4" fmla="*/ 248444 h 2880544"/>
              <a:gd name="connsiteX5" fmla="*/ 6174976 w 6175779"/>
              <a:gd name="connsiteY5" fmla="*/ 2439986 h 2880544"/>
              <a:gd name="connsiteX6" fmla="*/ 6061337 w 6175779"/>
              <a:gd name="connsiteY6" fmla="*/ 2516053 h 2880544"/>
              <a:gd name="connsiteX7" fmla="*/ 3834264 w 6175779"/>
              <a:gd name="connsiteY7" fmla="*/ 423734 h 2880544"/>
              <a:gd name="connsiteX8" fmla="*/ 2313626 w 6175779"/>
              <a:gd name="connsiteY8" fmla="*/ 563497 h 2880544"/>
              <a:gd name="connsiteX9" fmla="*/ 1106386 w 6175779"/>
              <a:gd name="connsiteY9" fmla="*/ 1598053 h 2880544"/>
              <a:gd name="connsiteX10" fmla="*/ 635000 w 6175779"/>
              <a:gd name="connsiteY10" fmla="*/ 2457211 h 2880544"/>
              <a:gd name="connsiteX11" fmla="*/ 846667 w 6175779"/>
              <a:gd name="connsiteY11" fmla="*/ 2457211 h 2880544"/>
              <a:gd name="connsiteX12" fmla="*/ 423334 w 6175779"/>
              <a:gd name="connsiteY12" fmla="*/ 2880544 h 2880544"/>
              <a:gd name="connsiteX13" fmla="*/ 0 w 6175779"/>
              <a:gd name="connsiteY13" fmla="*/ 2457211 h 2880544"/>
              <a:gd name="connsiteX0" fmla="*/ 0 w 6175779"/>
              <a:gd name="connsiteY0" fmla="*/ 2502963 h 2926296"/>
              <a:gd name="connsiteX1" fmla="*/ 211667 w 6175779"/>
              <a:gd name="connsiteY1" fmla="*/ 2502963 h 2926296"/>
              <a:gd name="connsiteX2" fmla="*/ 816811 w 6175779"/>
              <a:gd name="connsiteY2" fmla="*/ 1204643 h 2926296"/>
              <a:gd name="connsiteX3" fmla="*/ 2337271 w 6175779"/>
              <a:gd name="connsiteY3" fmla="*/ 110076 h 2926296"/>
              <a:gd name="connsiteX4" fmla="*/ 3992836 w 6175779"/>
              <a:gd name="connsiteY4" fmla="*/ 294196 h 2926296"/>
              <a:gd name="connsiteX5" fmla="*/ 6174976 w 6175779"/>
              <a:gd name="connsiteY5" fmla="*/ 2485738 h 2926296"/>
              <a:gd name="connsiteX6" fmla="*/ 6061337 w 6175779"/>
              <a:gd name="connsiteY6" fmla="*/ 2561805 h 2926296"/>
              <a:gd name="connsiteX7" fmla="*/ 3834264 w 6175779"/>
              <a:gd name="connsiteY7" fmla="*/ 469486 h 2926296"/>
              <a:gd name="connsiteX8" fmla="*/ 2313626 w 6175779"/>
              <a:gd name="connsiteY8" fmla="*/ 609249 h 2926296"/>
              <a:gd name="connsiteX9" fmla="*/ 1106386 w 6175779"/>
              <a:gd name="connsiteY9" fmla="*/ 1643805 h 2926296"/>
              <a:gd name="connsiteX10" fmla="*/ 635000 w 6175779"/>
              <a:gd name="connsiteY10" fmla="*/ 2502963 h 2926296"/>
              <a:gd name="connsiteX11" fmla="*/ 846667 w 6175779"/>
              <a:gd name="connsiteY11" fmla="*/ 2502963 h 2926296"/>
              <a:gd name="connsiteX12" fmla="*/ 423334 w 6175779"/>
              <a:gd name="connsiteY12" fmla="*/ 2926296 h 2926296"/>
              <a:gd name="connsiteX13" fmla="*/ 0 w 6175779"/>
              <a:gd name="connsiteY13" fmla="*/ 2502963 h 2926296"/>
              <a:gd name="connsiteX0" fmla="*/ 0 w 6175779"/>
              <a:gd name="connsiteY0" fmla="*/ 2502963 h 2926296"/>
              <a:gd name="connsiteX1" fmla="*/ 211667 w 6175779"/>
              <a:gd name="connsiteY1" fmla="*/ 2502963 h 2926296"/>
              <a:gd name="connsiteX2" fmla="*/ 816811 w 6175779"/>
              <a:gd name="connsiteY2" fmla="*/ 1204643 h 2926296"/>
              <a:gd name="connsiteX3" fmla="*/ 2337271 w 6175779"/>
              <a:gd name="connsiteY3" fmla="*/ 110076 h 2926296"/>
              <a:gd name="connsiteX4" fmla="*/ 3992836 w 6175779"/>
              <a:gd name="connsiteY4" fmla="*/ 294196 h 2926296"/>
              <a:gd name="connsiteX5" fmla="*/ 6174976 w 6175779"/>
              <a:gd name="connsiteY5" fmla="*/ 2485738 h 2926296"/>
              <a:gd name="connsiteX6" fmla="*/ 6061337 w 6175779"/>
              <a:gd name="connsiteY6" fmla="*/ 2561805 h 2926296"/>
              <a:gd name="connsiteX7" fmla="*/ 3834264 w 6175779"/>
              <a:gd name="connsiteY7" fmla="*/ 469486 h 2926296"/>
              <a:gd name="connsiteX8" fmla="*/ 2313626 w 6175779"/>
              <a:gd name="connsiteY8" fmla="*/ 609249 h 2926296"/>
              <a:gd name="connsiteX9" fmla="*/ 1106386 w 6175779"/>
              <a:gd name="connsiteY9" fmla="*/ 1643805 h 2926296"/>
              <a:gd name="connsiteX10" fmla="*/ 635000 w 6175779"/>
              <a:gd name="connsiteY10" fmla="*/ 2502963 h 2926296"/>
              <a:gd name="connsiteX11" fmla="*/ 846667 w 6175779"/>
              <a:gd name="connsiteY11" fmla="*/ 2502963 h 2926296"/>
              <a:gd name="connsiteX12" fmla="*/ 423334 w 6175779"/>
              <a:gd name="connsiteY12" fmla="*/ 2926296 h 2926296"/>
              <a:gd name="connsiteX13" fmla="*/ 0 w 6175779"/>
              <a:gd name="connsiteY13" fmla="*/ 2502963 h 2926296"/>
              <a:gd name="connsiteX0" fmla="*/ 0 w 6142765"/>
              <a:gd name="connsiteY0" fmla="*/ 2502963 h 2926296"/>
              <a:gd name="connsiteX1" fmla="*/ 211667 w 6142765"/>
              <a:gd name="connsiteY1" fmla="*/ 2502963 h 2926296"/>
              <a:gd name="connsiteX2" fmla="*/ 816811 w 6142765"/>
              <a:gd name="connsiteY2" fmla="*/ 1204643 h 2926296"/>
              <a:gd name="connsiteX3" fmla="*/ 2337271 w 6142765"/>
              <a:gd name="connsiteY3" fmla="*/ 110076 h 2926296"/>
              <a:gd name="connsiteX4" fmla="*/ 3992836 w 6142765"/>
              <a:gd name="connsiteY4" fmla="*/ 294196 h 2926296"/>
              <a:gd name="connsiteX5" fmla="*/ 6141696 w 6142765"/>
              <a:gd name="connsiteY5" fmla="*/ 2523160 h 2926296"/>
              <a:gd name="connsiteX6" fmla="*/ 6061337 w 6142765"/>
              <a:gd name="connsiteY6" fmla="*/ 2561805 h 2926296"/>
              <a:gd name="connsiteX7" fmla="*/ 3834264 w 6142765"/>
              <a:gd name="connsiteY7" fmla="*/ 469486 h 2926296"/>
              <a:gd name="connsiteX8" fmla="*/ 2313626 w 6142765"/>
              <a:gd name="connsiteY8" fmla="*/ 609249 h 2926296"/>
              <a:gd name="connsiteX9" fmla="*/ 1106386 w 6142765"/>
              <a:gd name="connsiteY9" fmla="*/ 1643805 h 2926296"/>
              <a:gd name="connsiteX10" fmla="*/ 635000 w 6142765"/>
              <a:gd name="connsiteY10" fmla="*/ 2502963 h 2926296"/>
              <a:gd name="connsiteX11" fmla="*/ 846667 w 6142765"/>
              <a:gd name="connsiteY11" fmla="*/ 2502963 h 2926296"/>
              <a:gd name="connsiteX12" fmla="*/ 423334 w 6142765"/>
              <a:gd name="connsiteY12" fmla="*/ 2926296 h 2926296"/>
              <a:gd name="connsiteX13" fmla="*/ 0 w 6142765"/>
              <a:gd name="connsiteY13" fmla="*/ 2502963 h 2926296"/>
              <a:gd name="connsiteX0" fmla="*/ 0 w 6142765"/>
              <a:gd name="connsiteY0" fmla="*/ 2502963 h 2926296"/>
              <a:gd name="connsiteX1" fmla="*/ 211667 w 6142765"/>
              <a:gd name="connsiteY1" fmla="*/ 2502963 h 2926296"/>
              <a:gd name="connsiteX2" fmla="*/ 816811 w 6142765"/>
              <a:gd name="connsiteY2" fmla="*/ 1204643 h 2926296"/>
              <a:gd name="connsiteX3" fmla="*/ 2337271 w 6142765"/>
              <a:gd name="connsiteY3" fmla="*/ 110076 h 2926296"/>
              <a:gd name="connsiteX4" fmla="*/ 3992836 w 6142765"/>
              <a:gd name="connsiteY4" fmla="*/ 294196 h 2926296"/>
              <a:gd name="connsiteX5" fmla="*/ 6141696 w 6142765"/>
              <a:gd name="connsiteY5" fmla="*/ 2523160 h 2926296"/>
              <a:gd name="connsiteX6" fmla="*/ 6061337 w 6142765"/>
              <a:gd name="connsiteY6" fmla="*/ 2561805 h 2926296"/>
              <a:gd name="connsiteX7" fmla="*/ 3834264 w 6142765"/>
              <a:gd name="connsiteY7" fmla="*/ 469486 h 2926296"/>
              <a:gd name="connsiteX8" fmla="*/ 2313626 w 6142765"/>
              <a:gd name="connsiteY8" fmla="*/ 609249 h 2926296"/>
              <a:gd name="connsiteX9" fmla="*/ 1106386 w 6142765"/>
              <a:gd name="connsiteY9" fmla="*/ 1643805 h 2926296"/>
              <a:gd name="connsiteX10" fmla="*/ 635000 w 6142765"/>
              <a:gd name="connsiteY10" fmla="*/ 2502963 h 2926296"/>
              <a:gd name="connsiteX11" fmla="*/ 846667 w 6142765"/>
              <a:gd name="connsiteY11" fmla="*/ 2502963 h 2926296"/>
              <a:gd name="connsiteX12" fmla="*/ 423334 w 6142765"/>
              <a:gd name="connsiteY12" fmla="*/ 2926296 h 2926296"/>
              <a:gd name="connsiteX13" fmla="*/ 0 w 6142765"/>
              <a:gd name="connsiteY13" fmla="*/ 2502963 h 2926296"/>
              <a:gd name="connsiteX0" fmla="*/ 0 w 6142765"/>
              <a:gd name="connsiteY0" fmla="*/ 2502963 h 2926296"/>
              <a:gd name="connsiteX1" fmla="*/ 211667 w 6142765"/>
              <a:gd name="connsiteY1" fmla="*/ 2502963 h 2926296"/>
              <a:gd name="connsiteX2" fmla="*/ 816811 w 6142765"/>
              <a:gd name="connsiteY2" fmla="*/ 1204643 h 2926296"/>
              <a:gd name="connsiteX3" fmla="*/ 2337271 w 6142765"/>
              <a:gd name="connsiteY3" fmla="*/ 110076 h 2926296"/>
              <a:gd name="connsiteX4" fmla="*/ 3992836 w 6142765"/>
              <a:gd name="connsiteY4" fmla="*/ 294196 h 2926296"/>
              <a:gd name="connsiteX5" fmla="*/ 6141696 w 6142765"/>
              <a:gd name="connsiteY5" fmla="*/ 2523160 h 2926296"/>
              <a:gd name="connsiteX6" fmla="*/ 6061337 w 6142765"/>
              <a:gd name="connsiteY6" fmla="*/ 2561805 h 2926296"/>
              <a:gd name="connsiteX7" fmla="*/ 3834264 w 6142765"/>
              <a:gd name="connsiteY7" fmla="*/ 469486 h 2926296"/>
              <a:gd name="connsiteX8" fmla="*/ 2313626 w 6142765"/>
              <a:gd name="connsiteY8" fmla="*/ 609249 h 2926296"/>
              <a:gd name="connsiteX9" fmla="*/ 1106386 w 6142765"/>
              <a:gd name="connsiteY9" fmla="*/ 1643805 h 2926296"/>
              <a:gd name="connsiteX10" fmla="*/ 635000 w 6142765"/>
              <a:gd name="connsiteY10" fmla="*/ 2502963 h 2926296"/>
              <a:gd name="connsiteX11" fmla="*/ 846667 w 6142765"/>
              <a:gd name="connsiteY11" fmla="*/ 2502963 h 2926296"/>
              <a:gd name="connsiteX12" fmla="*/ 423334 w 6142765"/>
              <a:gd name="connsiteY12" fmla="*/ 2926296 h 2926296"/>
              <a:gd name="connsiteX13" fmla="*/ 0 w 6142765"/>
              <a:gd name="connsiteY13" fmla="*/ 2502963 h 292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42765" h="2926296">
                <a:moveTo>
                  <a:pt x="0" y="2502963"/>
                </a:moveTo>
                <a:lnTo>
                  <a:pt x="211667" y="2502963"/>
                </a:lnTo>
                <a:cubicBezTo>
                  <a:pt x="288903" y="1950814"/>
                  <a:pt x="473959" y="1511496"/>
                  <a:pt x="816811" y="1204643"/>
                </a:cubicBezTo>
                <a:cubicBezTo>
                  <a:pt x="1149902" y="848527"/>
                  <a:pt x="1783147" y="265091"/>
                  <a:pt x="2337271" y="110076"/>
                </a:cubicBezTo>
                <a:cubicBezTo>
                  <a:pt x="2854210" y="-27222"/>
                  <a:pt x="3353219" y="-101748"/>
                  <a:pt x="3992836" y="294196"/>
                </a:cubicBezTo>
                <a:cubicBezTo>
                  <a:pt x="4632454" y="690140"/>
                  <a:pt x="5766885" y="2275912"/>
                  <a:pt x="6141696" y="2523160"/>
                </a:cubicBezTo>
                <a:cubicBezTo>
                  <a:pt x="6153666" y="2570126"/>
                  <a:pt x="6061179" y="2515554"/>
                  <a:pt x="6061337" y="2561805"/>
                </a:cubicBezTo>
                <a:cubicBezTo>
                  <a:pt x="5627458" y="2364325"/>
                  <a:pt x="4458882" y="794912"/>
                  <a:pt x="3834264" y="469486"/>
                </a:cubicBezTo>
                <a:cubicBezTo>
                  <a:pt x="3197886" y="187403"/>
                  <a:pt x="2761742" y="431916"/>
                  <a:pt x="2313626" y="609249"/>
                </a:cubicBezTo>
                <a:cubicBezTo>
                  <a:pt x="1763392" y="881459"/>
                  <a:pt x="1289553" y="1397229"/>
                  <a:pt x="1106386" y="1643805"/>
                </a:cubicBezTo>
                <a:cubicBezTo>
                  <a:pt x="820609" y="2073679"/>
                  <a:pt x="890365" y="1962012"/>
                  <a:pt x="635000" y="2502963"/>
                </a:cubicBezTo>
                <a:lnTo>
                  <a:pt x="846667" y="2502963"/>
                </a:lnTo>
                <a:lnTo>
                  <a:pt x="423334" y="2926296"/>
                </a:lnTo>
                <a:lnTo>
                  <a:pt x="0" y="2502963"/>
                </a:lnTo>
                <a:close/>
              </a:path>
            </a:pathLst>
          </a:custGeom>
          <a:solidFill>
            <a:srgbClr val="5B9BD5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ttangolo 87"/>
          <p:cNvSpPr/>
          <p:nvPr/>
        </p:nvSpPr>
        <p:spPr>
          <a:xfrm>
            <a:off x="2782894" y="2338584"/>
            <a:ext cx="2904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GEOSS Common Governance</a:t>
            </a:r>
            <a:endParaRPr lang="en-US" sz="16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9" name="CasellaDiTesto 88"/>
          <p:cNvSpPr txBox="1">
            <a:spLocks noChangeAspect="1"/>
          </p:cNvSpPr>
          <p:nvPr/>
        </p:nvSpPr>
        <p:spPr>
          <a:xfrm rot="3951884">
            <a:off x="4277555" y="1351416"/>
            <a:ext cx="4659532" cy="22716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99999"/>
              </a:avLst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Minion Pro Cond" panose="02040706060306020203" pitchFamily="18" charset="0"/>
              </a:rPr>
              <a:t>GEOSS Community Environment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69" y="1540052"/>
            <a:ext cx="1014209" cy="759679"/>
          </a:xfrm>
          <a:prstGeom prst="rect">
            <a:avLst/>
          </a:prstGeom>
        </p:spPr>
      </p:pic>
      <p:pic>
        <p:nvPicPr>
          <p:cNvPr id="82" name="Immagine 8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6087">
            <a:off x="934023" y="5978921"/>
            <a:ext cx="1296956" cy="667868"/>
          </a:xfrm>
          <a:prstGeom prst="rect">
            <a:avLst/>
          </a:prstGeom>
        </p:spPr>
      </p:pic>
      <p:pic>
        <p:nvPicPr>
          <p:cNvPr id="83" name="Immagin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7459" y="1539687"/>
            <a:ext cx="1216012" cy="626185"/>
          </a:xfrm>
          <a:prstGeom prst="rect">
            <a:avLst/>
          </a:prstGeom>
        </p:spPr>
      </p:pic>
      <p:pic>
        <p:nvPicPr>
          <p:cNvPr id="96" name="Immagine 9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446466">
            <a:off x="4543462" y="75756"/>
            <a:ext cx="1216012" cy="6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0" grpId="2"/>
      <p:bldP spid="11" grpId="0"/>
      <p:bldP spid="11" grpId="2"/>
      <p:bldP spid="12" grpId="0" animBg="1"/>
      <p:bldP spid="19" grpId="0" animBg="1"/>
      <p:bldP spid="20" grpId="0" animBg="1"/>
      <p:bldP spid="21" grpId="0" animBg="1"/>
      <p:bldP spid="35" grpId="0"/>
      <p:bldP spid="36" grpId="0"/>
      <p:bldP spid="37" grpId="0"/>
      <p:bldP spid="38" grpId="0"/>
      <p:bldP spid="81" grpId="0"/>
      <p:bldP spid="85" grpId="0" animBg="1"/>
      <p:bldP spid="86" grpId="0" animBg="1"/>
      <p:bldP spid="8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ccia in giù 2"/>
          <p:cNvSpPr>
            <a:spLocks noChangeArrowheads="1"/>
          </p:cNvSpPr>
          <p:nvPr/>
        </p:nvSpPr>
        <p:spPr bwMode="auto">
          <a:xfrm rot="21180917" flipH="1">
            <a:off x="5718630" y="2532551"/>
            <a:ext cx="509587" cy="712788"/>
          </a:xfrm>
          <a:prstGeom prst="downArrow">
            <a:avLst>
              <a:gd name="adj1" fmla="val 50000"/>
              <a:gd name="adj2" fmla="val 49960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1" name="Immagine 9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-2" r="26575" b="72324"/>
          <a:stretch>
            <a:fillRect/>
          </a:stretch>
        </p:blipFill>
        <p:spPr bwMode="auto">
          <a:xfrm rot="193083">
            <a:off x="4968858" y="1753711"/>
            <a:ext cx="1899321" cy="821759"/>
          </a:xfrm>
          <a:prstGeom prst="rect">
            <a:avLst/>
          </a:prstGeom>
          <a:noFill/>
          <a:ln>
            <a:noFill/>
          </a:ln>
          <a:scene3d>
            <a:camera prst="perspectiveHeroicExtremeRightFacing">
              <a:rot lat="150460" lon="20114400" rev="254887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uppo 28"/>
          <p:cNvGrpSpPr/>
          <p:nvPr/>
        </p:nvGrpSpPr>
        <p:grpSpPr>
          <a:xfrm>
            <a:off x="440016" y="693550"/>
            <a:ext cx="4611410" cy="5513370"/>
            <a:chOff x="570190" y="892175"/>
            <a:chExt cx="4611411" cy="5513369"/>
          </a:xfrm>
          <a:scene3d>
            <a:camera prst="perspectiveHeroicExtremeRightFacing"/>
            <a:lightRig rig="threePt" dir="t"/>
          </a:scene3d>
        </p:grpSpPr>
        <p:grpSp>
          <p:nvGrpSpPr>
            <p:cNvPr id="3" name="Gruppo 2"/>
            <p:cNvGrpSpPr/>
            <p:nvPr/>
          </p:nvGrpSpPr>
          <p:grpSpPr>
            <a:xfrm>
              <a:off x="570190" y="892175"/>
              <a:ext cx="4611411" cy="5513369"/>
              <a:chOff x="-49004" y="803276"/>
              <a:chExt cx="4994066" cy="5786656"/>
            </a:xfrm>
          </p:grpSpPr>
          <p:sp>
            <p:nvSpPr>
              <p:cNvPr id="153" name="Fumetto 1 152"/>
              <p:cNvSpPr/>
              <p:nvPr/>
            </p:nvSpPr>
            <p:spPr bwMode="auto">
              <a:xfrm>
                <a:off x="76201" y="3690940"/>
                <a:ext cx="4867273" cy="2894013"/>
              </a:xfrm>
              <a:prstGeom prst="wedgeRectCallout">
                <a:avLst>
                  <a:gd name="adj1" fmla="val 47171"/>
                  <a:gd name="adj2" fmla="val 31749"/>
                </a:avLst>
              </a:prstGeom>
              <a:solidFill>
                <a:srgbClr val="0099CC"/>
              </a:solidFill>
              <a:ln>
                <a:noFill/>
              </a:ln>
              <a:effectLst/>
              <a:extLst>
                <a:ext uri="{909E8E84-426E-40dd-AFC4-6F175D3DCCD1}"/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 u="sng" dirty="0">
                  <a:solidFill>
                    <a:srgbClr val="000000"/>
                  </a:solidFill>
                  <a:latin typeface="Tahoma" panose="020B0604030504040204" pitchFamily="34" charset="0"/>
                  <a:ea typeface="MS PGothic" pitchFamily="34" charset="-128"/>
                </a:endParaRPr>
              </a:p>
            </p:txBody>
          </p:sp>
          <p:sp>
            <p:nvSpPr>
              <p:cNvPr id="35" name="Fumetto 1 34"/>
              <p:cNvSpPr/>
              <p:nvPr/>
            </p:nvSpPr>
            <p:spPr bwMode="auto">
              <a:xfrm>
                <a:off x="76201" y="803276"/>
                <a:ext cx="4868861" cy="3070226"/>
              </a:xfrm>
              <a:prstGeom prst="wedgeRectCallout">
                <a:avLst>
                  <a:gd name="adj1" fmla="val 86264"/>
                  <a:gd name="adj2" fmla="val 53730"/>
                </a:avLst>
              </a:prstGeom>
              <a:solidFill>
                <a:srgbClr val="0099CC"/>
              </a:solidFill>
              <a:ln>
                <a:noFill/>
              </a:ln>
              <a:effectLst/>
              <a:extLst>
                <a:ext uri="{909E8E84-426E-40dd-AFC4-6F175D3DCCD1}"/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 u="sng">
                  <a:solidFill>
                    <a:srgbClr val="000000"/>
                  </a:solidFill>
                  <a:latin typeface="Tahoma" panose="020B0604030504040204" pitchFamily="34" charset="0"/>
                  <a:ea typeface="MS PGothic" pitchFamily="34" charset="-128"/>
                </a:endParaRPr>
              </a:p>
            </p:txBody>
          </p:sp>
          <p:sp>
            <p:nvSpPr>
              <p:cNvPr id="11280" name="TextBox 89"/>
              <p:cNvSpPr txBox="1">
                <a:spLocks noChangeArrowheads="1"/>
              </p:cNvSpPr>
              <p:nvPr/>
            </p:nvSpPr>
            <p:spPr bwMode="auto">
              <a:xfrm>
                <a:off x="-49004" y="6299203"/>
                <a:ext cx="4871620" cy="290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fr-CH" altLang="ja-JP" sz="1200" b="1">
                    <a:solidFill>
                      <a:srgbClr val="C00000"/>
                    </a:solidFill>
                  </a:rPr>
                  <a:t>Data Providers Brokered </a:t>
                </a:r>
                <a:r>
                  <a:rPr kumimoji="0" lang="fr-CH" altLang="ja-JP" sz="1200">
                    <a:solidFill>
                      <a:srgbClr val="C00000"/>
                    </a:solidFill>
                  </a:rPr>
                  <a:t>(capacities, systems, networks, etc.)</a:t>
                </a:r>
                <a:endParaRPr kumimoji="0" lang="en-US" altLang="ja-JP" sz="1200">
                  <a:solidFill>
                    <a:srgbClr val="C00000"/>
                  </a:solidFill>
                </a:endParaRPr>
              </a:p>
            </p:txBody>
          </p:sp>
          <p:sp>
            <p:nvSpPr>
              <p:cNvPr id="11297" name="CasellaDiTesto 153"/>
              <p:cNvSpPr txBox="1">
                <a:spLocks noChangeArrowheads="1"/>
              </p:cNvSpPr>
              <p:nvPr/>
            </p:nvSpPr>
            <p:spPr bwMode="auto">
              <a:xfrm>
                <a:off x="2149687" y="5741170"/>
                <a:ext cx="675659" cy="549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en-US" sz="2800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.. .</a:t>
                </a:r>
              </a:p>
            </p:txBody>
          </p:sp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128" y="1060254"/>
                <a:ext cx="864194" cy="483063"/>
              </a:xfrm>
              <a:prstGeom prst="rect">
                <a:avLst/>
              </a:prstGeom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5568" y="988493"/>
                <a:ext cx="1389073" cy="586215"/>
              </a:xfrm>
              <a:prstGeom prst="rect">
                <a:avLst/>
              </a:prstGeom>
            </p:spPr>
          </p:pic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6399" y="3527338"/>
                <a:ext cx="726495" cy="533377"/>
              </a:xfrm>
              <a:prstGeom prst="rect">
                <a:avLst/>
              </a:prstGeom>
            </p:spPr>
          </p:pic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3314" y="1838333"/>
                <a:ext cx="720724" cy="481812"/>
              </a:xfrm>
              <a:prstGeom prst="rect">
                <a:avLst/>
              </a:prstGeom>
            </p:spPr>
          </p:pic>
          <p:pic>
            <p:nvPicPr>
              <p:cNvPr id="15" name="Immagin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31925" y="1807353"/>
                <a:ext cx="786214" cy="502662"/>
              </a:xfrm>
              <a:prstGeom prst="rect">
                <a:avLst/>
              </a:prstGeom>
            </p:spPr>
          </p:pic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91666" y="1876057"/>
                <a:ext cx="768010" cy="508070"/>
              </a:xfrm>
              <a:prstGeom prst="rect">
                <a:avLst/>
              </a:prstGeom>
            </p:spPr>
          </p:pic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7002" y="2685608"/>
                <a:ext cx="1034923" cy="429513"/>
              </a:xfrm>
              <a:prstGeom prst="rect">
                <a:avLst/>
              </a:prstGeom>
            </p:spPr>
          </p:pic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75672" y="2749632"/>
                <a:ext cx="769831" cy="501490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50906" y="2720973"/>
                <a:ext cx="827529" cy="469903"/>
              </a:xfrm>
              <a:prstGeom prst="rect">
                <a:avLst/>
              </a:prstGeom>
            </p:spPr>
          </p:pic>
          <p:pic>
            <p:nvPicPr>
              <p:cNvPr id="20" name="Immagine 19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1218" y="3543888"/>
                <a:ext cx="950708" cy="539146"/>
              </a:xfrm>
              <a:prstGeom prst="rect">
                <a:avLst/>
              </a:prstGeom>
            </p:spPr>
          </p:pic>
          <p:pic>
            <p:nvPicPr>
              <p:cNvPr id="21" name="Immagine 20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1712" y="3539469"/>
                <a:ext cx="892861" cy="654175"/>
              </a:xfrm>
              <a:prstGeom prst="rect">
                <a:avLst/>
              </a:prstGeom>
            </p:spPr>
          </p:pic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5230" y="4402187"/>
                <a:ext cx="734330" cy="453186"/>
              </a:xfrm>
              <a:prstGeom prst="rect">
                <a:avLst/>
              </a:prstGeom>
            </p:spPr>
          </p:pic>
          <p:pic>
            <p:nvPicPr>
              <p:cNvPr id="23" name="Immagine 2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4308" y="4308127"/>
                <a:ext cx="901260" cy="482175"/>
              </a:xfrm>
              <a:prstGeom prst="rect">
                <a:avLst/>
              </a:prstGeom>
            </p:spPr>
          </p:pic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87806" y="4353262"/>
                <a:ext cx="838101" cy="508847"/>
              </a:xfrm>
              <a:prstGeom prst="rect">
                <a:avLst/>
              </a:prstGeom>
            </p:spPr>
          </p:pic>
          <p:pic>
            <p:nvPicPr>
              <p:cNvPr id="25" name="Immagine 24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95679" y="3576476"/>
                <a:ext cx="1234788" cy="530573"/>
              </a:xfrm>
              <a:prstGeom prst="rect">
                <a:avLst/>
              </a:prstGeom>
            </p:spPr>
          </p:pic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8005" y="1082235"/>
                <a:ext cx="899211" cy="544138"/>
              </a:xfrm>
              <a:prstGeom prst="rect">
                <a:avLst/>
              </a:prstGeom>
            </p:spPr>
          </p:pic>
          <p:pic>
            <p:nvPicPr>
              <p:cNvPr id="27" name="Immagine 2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01621" y="5245151"/>
                <a:ext cx="779054" cy="492871"/>
              </a:xfrm>
              <a:prstGeom prst="rect">
                <a:avLst/>
              </a:prstGeom>
            </p:spPr>
          </p:pic>
          <p:pic>
            <p:nvPicPr>
              <p:cNvPr id="134" name="Immagine 133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99343" y="5322467"/>
                <a:ext cx="898099" cy="473272"/>
              </a:xfrm>
              <a:prstGeom prst="rect">
                <a:avLst/>
              </a:prstGeom>
            </p:spPr>
          </p:pic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606606" y="5300351"/>
                <a:ext cx="896190" cy="530398"/>
              </a:xfrm>
              <a:prstGeom prst="rect">
                <a:avLst/>
              </a:prstGeom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2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800" y="5590762"/>
                <a:ext cx="229315" cy="229315"/>
              </a:xfrm>
              <a:prstGeom prst="rect">
                <a:avLst/>
              </a:prstGeom>
            </p:spPr>
          </p:pic>
          <p:pic>
            <p:nvPicPr>
              <p:cNvPr id="33" name="Immagine 32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729271" y="2696072"/>
                <a:ext cx="990030" cy="588518"/>
              </a:xfrm>
              <a:prstGeom prst="rect">
                <a:avLst/>
              </a:prstGeom>
            </p:spPr>
          </p:pic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2939" y="4364303"/>
                <a:ext cx="826098" cy="491070"/>
              </a:xfrm>
              <a:prstGeom prst="rect">
                <a:avLst/>
              </a:prstGeom>
            </p:spPr>
          </p:pic>
          <p:pic>
            <p:nvPicPr>
              <p:cNvPr id="36" name="Immagine 35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14254" y="1777480"/>
                <a:ext cx="955426" cy="636951"/>
              </a:xfrm>
              <a:prstGeom prst="rect">
                <a:avLst/>
              </a:prstGeom>
            </p:spPr>
          </p:pic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0661" y="5218470"/>
                <a:ext cx="1043385" cy="566712"/>
              </a:xfrm>
              <a:prstGeom prst="rect">
                <a:avLst/>
              </a:prstGeom>
            </p:spPr>
          </p:pic>
          <p:pic>
            <p:nvPicPr>
              <p:cNvPr id="43" name="Immagine 42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767810" y="982227"/>
                <a:ext cx="1012206" cy="621248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086768" y="5569486"/>
                <a:ext cx="683690" cy="23022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p3d contourW="6350" prstMaterial="matte">
                <a:contourClr>
                  <a:srgbClr val="969696"/>
                </a:contourClr>
              </a:sp3d>
            </p:spPr>
          </p:pic>
        </p:grpSp>
        <p:pic>
          <p:nvPicPr>
            <p:cNvPr id="81" name="Immagine 8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19617" y="5647697"/>
              <a:ext cx="914172" cy="560724"/>
            </a:xfrm>
            <a:prstGeom prst="rect">
              <a:avLst/>
            </a:prstGeom>
          </p:spPr>
        </p:pic>
      </p:grpSp>
      <p:grpSp>
        <p:nvGrpSpPr>
          <p:cNvPr id="2" name="Gruppo 1"/>
          <p:cNvGrpSpPr/>
          <p:nvPr/>
        </p:nvGrpSpPr>
        <p:grpSpPr>
          <a:xfrm>
            <a:off x="4359145" y="4793613"/>
            <a:ext cx="3859213" cy="2053412"/>
            <a:chOff x="5175250" y="4556125"/>
            <a:chExt cx="3859213" cy="2053412"/>
          </a:xfrm>
          <a:scene3d>
            <a:camera prst="perspectiveHeroicExtremeLeftFacing"/>
            <a:lightRig rig="threePt" dir="t"/>
          </a:scene3d>
        </p:grpSpPr>
        <p:grpSp>
          <p:nvGrpSpPr>
            <p:cNvPr id="4" name="Gruppo 3"/>
            <p:cNvGrpSpPr/>
            <p:nvPr/>
          </p:nvGrpSpPr>
          <p:grpSpPr>
            <a:xfrm>
              <a:off x="5175250" y="4556125"/>
              <a:ext cx="3859213" cy="2053412"/>
              <a:chOff x="5175250" y="4556125"/>
              <a:chExt cx="3859213" cy="2053412"/>
            </a:xfrm>
          </p:grpSpPr>
          <p:sp>
            <p:nvSpPr>
              <p:cNvPr id="11267" name="Fumetto 1 151"/>
              <p:cNvSpPr>
                <a:spLocks noChangeArrowheads="1"/>
              </p:cNvSpPr>
              <p:nvPr/>
            </p:nvSpPr>
            <p:spPr bwMode="auto">
              <a:xfrm>
                <a:off x="5175250" y="4556125"/>
                <a:ext cx="3859213" cy="2038350"/>
              </a:xfrm>
              <a:prstGeom prst="wedgeRectCallout">
                <a:avLst>
                  <a:gd name="adj1" fmla="val -19398"/>
                  <a:gd name="adj2" fmla="val -87269"/>
                </a:avLst>
              </a:prstGeom>
              <a:solidFill>
                <a:srgbClr val="FFC000">
                  <a:alpha val="2196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kumimoji="0" lang="en-US" sz="2000" b="1" u="sng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78" name="TextBox 89"/>
              <p:cNvSpPr txBox="1">
                <a:spLocks noChangeArrowheads="1"/>
              </p:cNvSpPr>
              <p:nvPr/>
            </p:nvSpPr>
            <p:spPr bwMode="auto">
              <a:xfrm>
                <a:off x="5655471" y="6332538"/>
                <a:ext cx="275908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fr-CH" altLang="ja-JP" sz="1200" b="1" dirty="0" err="1">
                    <a:solidFill>
                      <a:srgbClr val="002060"/>
                    </a:solidFill>
                  </a:rPr>
                  <a:t>Private</a:t>
                </a:r>
                <a:r>
                  <a:rPr kumimoji="0" lang="fr-CH" altLang="ja-JP" sz="1200" b="1" dirty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b="1" dirty="0" err="1">
                    <a:solidFill>
                      <a:srgbClr val="002060"/>
                    </a:solidFill>
                  </a:rPr>
                  <a:t>sector</a:t>
                </a:r>
                <a:r>
                  <a:rPr kumimoji="0" lang="fr-CH" altLang="ja-JP" sz="1200" dirty="0">
                    <a:solidFill>
                      <a:srgbClr val="002060"/>
                    </a:solidFill>
                  </a:rPr>
                  <a:t>(</a:t>
                </a:r>
                <a:r>
                  <a:rPr kumimoji="0" lang="fr-CH" altLang="ja-JP" sz="1200" dirty="0" err="1">
                    <a:solidFill>
                      <a:srgbClr val="002060"/>
                    </a:solidFill>
                  </a:rPr>
                  <a:t>tested</a:t>
                </a:r>
                <a:r>
                  <a:rPr kumimoji="0" lang="fr-CH" altLang="ja-JP" sz="1200" dirty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dirty="0" err="1">
                    <a:solidFill>
                      <a:srgbClr val="002060"/>
                    </a:solidFill>
                  </a:rPr>
                  <a:t>interoperability</a:t>
                </a:r>
                <a:r>
                  <a:rPr kumimoji="0" lang="fr-CH" altLang="ja-JP" sz="1200" dirty="0">
                    <a:solidFill>
                      <a:srgbClr val="002060"/>
                    </a:solidFill>
                  </a:rPr>
                  <a:t>)</a:t>
                </a:r>
                <a:endParaRPr kumimoji="0" lang="en-US" altLang="ja-JP" sz="1200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11306" name="Gruppo 60"/>
              <p:cNvGrpSpPr>
                <a:grpSpLocks/>
              </p:cNvGrpSpPr>
              <p:nvPr/>
            </p:nvGrpSpPr>
            <p:grpSpPr bwMode="auto">
              <a:xfrm>
                <a:off x="7554865" y="4653312"/>
                <a:ext cx="1246187" cy="684213"/>
                <a:chOff x="6019800" y="4789643"/>
                <a:chExt cx="1246011" cy="684911"/>
              </a:xfrm>
            </p:grpSpPr>
            <p:pic>
              <p:nvPicPr>
                <p:cNvPr id="11326" name="Picture 100"/>
                <p:cNvPicPr>
                  <a:picLocks noChangeAspect="1" noChangeArrowheads="1"/>
                </p:cNvPicPr>
                <p:nvPr/>
              </p:nvPicPr>
              <p:blipFill>
                <a:blip r:embed="rId3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5211" y="5108440"/>
                  <a:ext cx="990600" cy="287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327" name="Immagine 177"/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019800" y="4789643"/>
                  <a:ext cx="1168489" cy="6849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0" name="Immagine 179"/>
              <p:cNvPicPr>
                <a:picLocks noChangeAspect="1"/>
              </p:cNvPicPr>
              <p:nvPr/>
            </p:nvPicPr>
            <p:blipFill>
              <a:blip r:embed="rId31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 bwMode="auto">
              <a:xfrm flipH="1">
                <a:off x="5380186" y="5491661"/>
                <a:ext cx="1098550" cy="678170"/>
              </a:xfrm>
              <a:prstGeom prst="rect">
                <a:avLst/>
              </a:prstGeom>
            </p:spPr>
          </p:pic>
          <p:grpSp>
            <p:nvGrpSpPr>
              <p:cNvPr id="11308" name="Gruppo 61"/>
              <p:cNvGrpSpPr>
                <a:grpSpLocks/>
              </p:cNvGrpSpPr>
              <p:nvPr/>
            </p:nvGrpSpPr>
            <p:grpSpPr bwMode="auto">
              <a:xfrm>
                <a:off x="5286375" y="4664075"/>
                <a:ext cx="1266825" cy="704850"/>
                <a:chOff x="5286174" y="4663844"/>
                <a:chExt cx="1267026" cy="704659"/>
              </a:xfrm>
            </p:grpSpPr>
            <p:pic>
              <p:nvPicPr>
                <p:cNvPr id="11322" name="Picture 103"/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794" y="4876800"/>
                  <a:ext cx="983406" cy="4917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" name="Immagine 180"/>
                <p:cNvPicPr>
                  <a:picLocks noChangeAspect="1"/>
                </p:cNvPicPr>
                <p:nvPr/>
              </p:nvPicPr>
              <p:blipFill>
                <a:blip r:embed="rId31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 flipH="1">
                  <a:off x="5286174" y="4663844"/>
                  <a:ext cx="1091767" cy="655979"/>
                </a:xfrm>
                <a:prstGeom prst="rect">
                  <a:avLst/>
                </a:prstGeom>
              </p:spPr>
            </p:pic>
          </p:grpSp>
          <p:pic>
            <p:nvPicPr>
              <p:cNvPr id="142" name="Immagine 141"/>
              <p:cNvPicPr>
                <a:picLocks noChangeAspect="1"/>
              </p:cNvPicPr>
              <p:nvPr/>
            </p:nvPicPr>
            <p:blipFill>
              <a:blip r:embed="rId31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 bwMode="auto">
              <a:xfrm flipH="1">
                <a:off x="7792649" y="5473111"/>
                <a:ext cx="1098550" cy="678170"/>
              </a:xfrm>
              <a:prstGeom prst="rect">
                <a:avLst/>
              </a:prstGeom>
            </p:spPr>
          </p:pic>
          <p:grpSp>
            <p:nvGrpSpPr>
              <p:cNvPr id="38" name="Gruppo 37"/>
              <p:cNvGrpSpPr/>
              <p:nvPr/>
            </p:nvGrpSpPr>
            <p:grpSpPr>
              <a:xfrm>
                <a:off x="6418097" y="4630101"/>
                <a:ext cx="1092200" cy="661671"/>
                <a:chOff x="7815263" y="4671288"/>
                <a:chExt cx="1092200" cy="661671"/>
              </a:xfrm>
            </p:grpSpPr>
            <p:pic>
              <p:nvPicPr>
                <p:cNvPr id="11312" name="Immagine 190"/>
                <p:cNvPicPr>
                  <a:picLocks noChangeAspect="1"/>
                </p:cNvPicPr>
                <p:nvPr/>
              </p:nvPicPr>
              <p:blipFill>
                <a:blip r:embed="rId33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15263" y="4671288"/>
                  <a:ext cx="1092200" cy="655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Immagine 36"/>
                <p:cNvPicPr>
                  <a:picLocks noChangeAspect="1"/>
                </p:cNvPicPr>
                <p:nvPr/>
              </p:nvPicPr>
              <p:blipFill>
                <a:blip r:embed="rId3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6161" y="4969164"/>
                  <a:ext cx="687903" cy="363795"/>
                </a:xfrm>
                <a:prstGeom prst="rect">
                  <a:avLst/>
                </a:prstGeom>
              </p:spPr>
            </p:pic>
          </p:grpSp>
          <p:pic>
            <p:nvPicPr>
              <p:cNvPr id="41" name="Immagine 40"/>
              <p:cNvPicPr>
                <a:picLocks noChangeAspect="1"/>
              </p:cNvPicPr>
              <p:nvPr/>
            </p:nvPicPr>
            <p:blipFill>
              <a:blip r:embed="rId3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21666" y="5692292"/>
                <a:ext cx="815646" cy="581209"/>
              </a:xfrm>
              <a:prstGeom prst="rect">
                <a:avLst/>
              </a:prstGeom>
            </p:spPr>
          </p:pic>
          <p:sp>
            <p:nvSpPr>
              <p:cNvPr id="152" name="CasellaDiTesto 153"/>
              <p:cNvSpPr txBox="1">
                <a:spLocks noChangeArrowheads="1"/>
              </p:cNvSpPr>
              <p:nvPr/>
            </p:nvSpPr>
            <p:spPr bwMode="auto">
              <a:xfrm>
                <a:off x="8215883" y="5596832"/>
                <a:ext cx="62388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en-US" sz="2800" dirty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.. .</a:t>
                </a:r>
              </a:p>
            </p:txBody>
          </p:sp>
        </p:grpSp>
        <p:pic>
          <p:nvPicPr>
            <p:cNvPr id="71" name="Immagine 70"/>
            <p:cNvPicPr>
              <a:picLocks noChangeAspect="1"/>
            </p:cNvPicPr>
            <p:nvPr/>
          </p:nvPicPr>
          <p:blipFill>
            <a:blip r:embed="rId31">
              <a:duotone>
                <a:prstClr val="black"/>
                <a:srgbClr val="FF66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 bwMode="auto">
            <a:xfrm flipH="1">
              <a:off x="6422072" y="5584513"/>
              <a:ext cx="1092200" cy="655673"/>
            </a:xfrm>
            <a:prstGeom prst="rect">
              <a:avLst/>
            </a:prstGeom>
          </p:spPr>
        </p:pic>
        <p:pic>
          <p:nvPicPr>
            <p:cNvPr id="72" name="Immagine 71"/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BF9E4"/>
                </a:clrFrom>
                <a:clrTo>
                  <a:srgbClr val="FBF9E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25175" y="5982256"/>
              <a:ext cx="1397246" cy="244061"/>
            </a:xfrm>
            <a:prstGeom prst="rect">
              <a:avLst/>
            </a:prstGeom>
          </p:spPr>
        </p:pic>
      </p:grpSp>
      <p:grpSp>
        <p:nvGrpSpPr>
          <p:cNvPr id="17412" name="Group 80"/>
          <p:cNvGrpSpPr>
            <a:grpSpLocks/>
          </p:cNvGrpSpPr>
          <p:nvPr/>
        </p:nvGrpSpPr>
        <p:grpSpPr bwMode="auto">
          <a:xfrm>
            <a:off x="7177224" y="1241844"/>
            <a:ext cx="1676400" cy="1793875"/>
            <a:chOff x="5405" y="6"/>
            <a:chExt cx="1597" cy="1681"/>
          </a:xfrm>
        </p:grpSpPr>
        <p:pic>
          <p:nvPicPr>
            <p:cNvPr id="17433" name="Picture 68" descr="GEOSS_Portal_Website_link2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" y="6"/>
              <a:ext cx="1597" cy="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" name="Line 69"/>
            <p:cNvSpPr>
              <a:spLocks noChangeShapeType="1"/>
            </p:cNvSpPr>
            <p:nvPr/>
          </p:nvSpPr>
          <p:spPr bwMode="auto">
            <a:xfrm flipH="1">
              <a:off x="5431" y="71"/>
              <a:ext cx="918" cy="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</a:endParaRPr>
            </a:p>
          </p:txBody>
        </p:sp>
        <p:sp>
          <p:nvSpPr>
            <p:cNvPr id="8220" name="Line 70"/>
            <p:cNvSpPr>
              <a:spLocks noChangeShapeType="1"/>
            </p:cNvSpPr>
            <p:nvPr/>
          </p:nvSpPr>
          <p:spPr bwMode="auto">
            <a:xfrm flipH="1">
              <a:off x="6418" y="205"/>
              <a:ext cx="71" cy="14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</a:endParaRPr>
            </a:p>
          </p:txBody>
        </p:sp>
        <p:sp>
          <p:nvSpPr>
            <p:cNvPr id="8221" name="Line 71"/>
            <p:cNvSpPr>
              <a:spLocks noChangeShapeType="1"/>
            </p:cNvSpPr>
            <p:nvPr/>
          </p:nvSpPr>
          <p:spPr bwMode="auto">
            <a:xfrm flipH="1">
              <a:off x="5943" y="147"/>
              <a:ext cx="410" cy="4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</a:endParaRPr>
            </a:p>
          </p:txBody>
        </p:sp>
        <p:sp>
          <p:nvSpPr>
            <p:cNvPr id="8222" name="Freeform 72"/>
            <p:cNvSpPr>
              <a:spLocks/>
            </p:cNvSpPr>
            <p:nvPr/>
          </p:nvSpPr>
          <p:spPr bwMode="auto">
            <a:xfrm>
              <a:off x="6138" y="158"/>
              <a:ext cx="337" cy="376"/>
            </a:xfrm>
            <a:custGeom>
              <a:avLst/>
              <a:gdLst>
                <a:gd name="T0" fmla="*/ 0 w 276"/>
                <a:gd name="T1" fmla="*/ 0 h 315"/>
                <a:gd name="T2" fmla="*/ 0 w 276"/>
                <a:gd name="T3" fmla="*/ 2147483646 h 315"/>
                <a:gd name="T4" fmla="*/ 2147483646 w 276"/>
                <a:gd name="T5" fmla="*/ 2147483646 h 315"/>
                <a:gd name="T6" fmla="*/ 2147483646 w 276"/>
                <a:gd name="T7" fmla="*/ 2147483646 h 315"/>
                <a:gd name="T8" fmla="*/ 0 w 276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315"/>
                <a:gd name="T17" fmla="*/ 276 w 276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315">
                  <a:moveTo>
                    <a:pt x="0" y="0"/>
                  </a:moveTo>
                  <a:lnTo>
                    <a:pt x="0" y="204"/>
                  </a:lnTo>
                  <a:lnTo>
                    <a:pt x="276" y="315"/>
                  </a:lnTo>
                  <a:lnTo>
                    <a:pt x="274" y="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6862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</a:endParaRPr>
            </a:p>
          </p:txBody>
        </p:sp>
        <p:sp>
          <p:nvSpPr>
            <p:cNvPr id="8223" name="Line 73"/>
            <p:cNvSpPr>
              <a:spLocks noChangeShapeType="1"/>
            </p:cNvSpPr>
            <p:nvPr/>
          </p:nvSpPr>
          <p:spPr bwMode="auto">
            <a:xfrm flipH="1">
              <a:off x="6405" y="132"/>
              <a:ext cx="85" cy="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ea typeface="MS PGothic" pitchFamily="34" charset="-128"/>
              </a:endParaRPr>
            </a:p>
          </p:txBody>
        </p:sp>
      </p:grpSp>
      <p:sp>
        <p:nvSpPr>
          <p:cNvPr id="17413" name="Text Box 72"/>
          <p:cNvSpPr txBox="1">
            <a:spLocks noChangeArrowheads="1"/>
          </p:cNvSpPr>
          <p:nvPr/>
        </p:nvSpPr>
        <p:spPr bwMode="auto">
          <a:xfrm>
            <a:off x="8042950" y="832797"/>
            <a:ext cx="1354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altLang="ja-JP" sz="1200" b="0" i="1" u="none" dirty="0">
                <a:solidFill>
                  <a:srgbClr val="C00000"/>
                </a:solidFill>
                <a:latin typeface="Arial" panose="020B0604020202020204" pitchFamily="34" charset="0"/>
              </a:rPr>
              <a:t>GEO</a:t>
            </a:r>
            <a:r>
              <a:rPr lang="fr-CH" altLang="ja-JP" sz="1200" b="0" u="none" dirty="0">
                <a:solidFill>
                  <a:srgbClr val="000000"/>
                </a:solidFill>
                <a:latin typeface="Arial" panose="020B0604020202020204" pitchFamily="34" charset="0"/>
              </a:rPr>
              <a:t>             </a:t>
            </a:r>
            <a:r>
              <a:rPr lang="fr-CH" altLang="ja-JP" sz="1200" b="0" i="1" u="none" dirty="0">
                <a:solidFill>
                  <a:srgbClr val="C00000"/>
                </a:solidFill>
                <a:latin typeface="Arial" panose="020B0604020202020204" pitchFamily="34" charset="0"/>
              </a:rPr>
              <a:t>Home Page</a:t>
            </a:r>
          </a:p>
        </p:txBody>
      </p:sp>
      <p:sp>
        <p:nvSpPr>
          <p:cNvPr id="17414" name="Text Box 72"/>
          <p:cNvSpPr txBox="1">
            <a:spLocks noChangeArrowheads="1"/>
          </p:cNvSpPr>
          <p:nvPr/>
        </p:nvSpPr>
        <p:spPr bwMode="auto">
          <a:xfrm>
            <a:off x="8332710" y="2282572"/>
            <a:ext cx="9084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altLang="ja-JP" sz="1200" b="0" i="1" u="none" dirty="0">
                <a:solidFill>
                  <a:srgbClr val="C00000"/>
                </a:solidFill>
                <a:latin typeface="Arial" panose="020B0604020202020204" pitchFamily="34" charset="0"/>
              </a:rPr>
              <a:t>GEOSS</a:t>
            </a:r>
            <a:r>
              <a:rPr lang="fr-CH" altLang="ja-JP" sz="1200" b="0" u="none" dirty="0">
                <a:solidFill>
                  <a:srgbClr val="000000"/>
                </a:solidFill>
                <a:latin typeface="Arial" panose="020B0604020202020204" pitchFamily="34" charset="0"/>
              </a:rPr>
              <a:t>             </a:t>
            </a:r>
            <a:r>
              <a:rPr lang="fr-CH" altLang="ja-JP" sz="1200" b="0" i="1" u="none" dirty="0">
                <a:solidFill>
                  <a:srgbClr val="C00000"/>
                </a:solidFill>
                <a:latin typeface="Arial" panose="020B0604020202020204" pitchFamily="34" charset="0"/>
              </a:rPr>
              <a:t>Portal</a:t>
            </a:r>
            <a:endParaRPr lang="en-US" altLang="ja-JP" sz="1800" b="0" u="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3" name="Rectangle 2"/>
          <p:cNvSpPr>
            <a:spLocks noChangeArrowheads="1"/>
          </p:cNvSpPr>
          <p:nvPr/>
        </p:nvSpPr>
        <p:spPr bwMode="auto">
          <a:xfrm>
            <a:off x="2648536" y="20232"/>
            <a:ext cx="6177112" cy="542925"/>
          </a:xfrm>
          <a:prstGeom prst="rect">
            <a:avLst/>
          </a:prstGeom>
          <a:solidFill>
            <a:schemeClr val="bg1"/>
          </a:solidFill>
          <a:effectLst>
            <a:outerShdw blurRad="50800" dir="14400000">
              <a:srgbClr val="000000">
                <a:alpha val="60000"/>
              </a:srgbClr>
            </a:outerShdw>
            <a:softEdge rad="127000"/>
          </a:effectLst>
          <a:extLst/>
        </p:spPr>
        <p:txBody>
          <a:bodyPr anchor="b"/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CH" altLang="ja-JP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MS PGothic" pitchFamily="34" charset="-128"/>
                <a:cs typeface="Trebuchet MS"/>
              </a:rPr>
              <a:t>GEOSS Information System</a:t>
            </a:r>
            <a:endParaRPr lang="en-US" altLang="ja-JP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MS PGothic" pitchFamily="34" charset="-128"/>
              <a:cs typeface="Trebuchet MS"/>
            </a:endParaRPr>
          </a:p>
        </p:txBody>
      </p:sp>
      <p:grpSp>
        <p:nvGrpSpPr>
          <p:cNvPr id="17418" name="Group 26"/>
          <p:cNvGrpSpPr>
            <a:grpSpLocks/>
          </p:cNvGrpSpPr>
          <p:nvPr/>
        </p:nvGrpSpPr>
        <p:grpSpPr bwMode="auto">
          <a:xfrm>
            <a:off x="6491207" y="910070"/>
            <a:ext cx="1841500" cy="1036639"/>
            <a:chOff x="3667" y="324"/>
            <a:chExt cx="1160" cy="653"/>
          </a:xfrm>
        </p:grpSpPr>
        <p:pic>
          <p:nvPicPr>
            <p:cNvPr id="17431" name="Immagine 25"/>
            <p:cNvPicPr>
              <a:picLocks noChangeAspect="1"/>
            </p:cNvPicPr>
            <p:nvPr/>
          </p:nvPicPr>
          <p:blipFill>
            <a:blip r:embed="rId38">
              <a:clrChange>
                <a:clrFrom>
                  <a:srgbClr val="F5F6E8"/>
                </a:clrFrom>
                <a:clrTo>
                  <a:srgbClr val="F5F6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78" r="79437" b="2097"/>
            <a:stretch>
              <a:fillRect/>
            </a:stretch>
          </p:blipFill>
          <p:spPr bwMode="auto">
            <a:xfrm rot="1122027">
              <a:off x="3667" y="730"/>
              <a:ext cx="583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2" name="Immagine 9"/>
            <p:cNvPicPr>
              <a:picLocks noChangeAspect="1"/>
            </p:cNvPicPr>
            <p:nvPr/>
          </p:nvPicPr>
          <p:blipFill>
            <a:blip r:embed="rId3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0" t="59428" r="3648" b="25609"/>
            <a:stretch>
              <a:fillRect/>
            </a:stretch>
          </p:blipFill>
          <p:spPr bwMode="auto">
            <a:xfrm rot="20989350">
              <a:off x="3806" y="324"/>
              <a:ext cx="1021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0" name="Immagine 3"/>
            <p:cNvPicPr>
              <a:picLocks noChangeAspect="1"/>
            </p:cNvPicPr>
            <p:nvPr/>
          </p:nvPicPr>
          <p:blipFill>
            <a:blip r:embed="rId4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64"/>
            <a:stretch>
              <a:fillRect/>
            </a:stretch>
          </p:blipFill>
          <p:spPr bwMode="auto">
            <a:xfrm>
              <a:off x="3678" y="338"/>
              <a:ext cx="40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04" name="Freccia in giù 2"/>
          <p:cNvSpPr>
            <a:spLocks noChangeArrowheads="1"/>
          </p:cNvSpPr>
          <p:nvPr/>
        </p:nvSpPr>
        <p:spPr bwMode="auto">
          <a:xfrm rot="1563519">
            <a:off x="7031194" y="2651583"/>
            <a:ext cx="509587" cy="712788"/>
          </a:xfrm>
          <a:prstGeom prst="downArrow">
            <a:avLst>
              <a:gd name="adj1" fmla="val 50000"/>
              <a:gd name="adj2" fmla="val 49960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66574" y="2406986"/>
            <a:ext cx="4610558" cy="1754326"/>
          </a:xfrm>
          <a:prstGeom prst="rect">
            <a:avLst/>
          </a:prstGeom>
          <a:solidFill>
            <a:schemeClr val="accent1">
              <a:lumMod val="25000"/>
              <a:alpha val="74000"/>
            </a:schemeClr>
          </a:solidFill>
          <a:effectLst>
            <a:softEdge rad="63500"/>
          </a:effectLst>
          <a:scene3d>
            <a:camera prst="perspectiveContrastingRightFacing"/>
            <a:lightRig rig="threePt" dir="t"/>
          </a:scene3d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C000"/>
                </a:solidFill>
                <a:latin typeface="Calibri" panose="020F0502020204030204" pitchFamily="34" charset="0"/>
                <a:ea typeface="MS PGothic" pitchFamily="34" charset="-128"/>
              </a:rPr>
              <a:t>About 50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C000"/>
                </a:solidFill>
                <a:latin typeface="Calibri" panose="020F0502020204030204" pitchFamily="34" charset="0"/>
                <a:ea typeface="MS PGothic" pitchFamily="34" charset="-128"/>
              </a:rPr>
              <a:t>Supply Systems</a:t>
            </a:r>
          </a:p>
        </p:txBody>
      </p:sp>
      <p:pic>
        <p:nvPicPr>
          <p:cNvPr id="8207" name="Immagine 38"/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7" y="4086499"/>
            <a:ext cx="742951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Text Box 72"/>
          <p:cNvSpPr txBox="1">
            <a:spLocks noChangeArrowheads="1"/>
          </p:cNvSpPr>
          <p:nvPr/>
        </p:nvSpPr>
        <p:spPr bwMode="auto">
          <a:xfrm>
            <a:off x="8258178" y="4135714"/>
            <a:ext cx="900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altLang="ja-JP" sz="1200" b="0" i="1" u="none">
                <a:solidFill>
                  <a:srgbClr val="C00000"/>
                </a:solidFill>
                <a:latin typeface="Arial" panose="020B0604020202020204" pitchFamily="34" charset="0"/>
              </a:rPr>
              <a:t>Semantic engines</a:t>
            </a:r>
          </a:p>
        </p:txBody>
      </p:sp>
      <p:cxnSp>
        <p:nvCxnSpPr>
          <p:cNvPr id="45" name="Connettore 1 44"/>
          <p:cNvCxnSpPr>
            <a:stCxn id="8207" idx="1"/>
          </p:cNvCxnSpPr>
          <p:nvPr/>
        </p:nvCxnSpPr>
        <p:spPr>
          <a:xfrm flipH="1" flipV="1">
            <a:off x="7189791" y="4262715"/>
            <a:ext cx="325437" cy="857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10" name="Immagine 4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3" y="3581675"/>
            <a:ext cx="4746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" name="Connettore 1 88"/>
          <p:cNvCxnSpPr>
            <a:stCxn id="8210" idx="1"/>
          </p:cNvCxnSpPr>
          <p:nvPr/>
        </p:nvCxnSpPr>
        <p:spPr>
          <a:xfrm flipH="1">
            <a:off x="7188200" y="3791227"/>
            <a:ext cx="406400" cy="1746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2" name="Text Box 72"/>
          <p:cNvSpPr txBox="1">
            <a:spLocks noChangeArrowheads="1"/>
          </p:cNvSpPr>
          <p:nvPr/>
        </p:nvSpPr>
        <p:spPr bwMode="auto">
          <a:xfrm>
            <a:off x="8139113" y="3516590"/>
            <a:ext cx="900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altLang="ja-JP" sz="1200" b="0" i="1" u="none" dirty="0" err="1">
                <a:solidFill>
                  <a:srgbClr val="C00000"/>
                </a:solidFill>
                <a:latin typeface="Arial" panose="020B0604020202020204" pitchFamily="34" charset="0"/>
              </a:rPr>
              <a:t>Registry</a:t>
            </a:r>
            <a:r>
              <a:rPr lang="fr-CH" altLang="ja-JP" sz="1200" b="0" i="1" u="none" dirty="0">
                <a:solidFill>
                  <a:srgbClr val="C00000"/>
                </a:solidFill>
                <a:latin typeface="Arial" panose="020B0604020202020204" pitchFamily="34" charset="0"/>
              </a:rPr>
              <a:t> (CSR)</a:t>
            </a:r>
          </a:p>
        </p:txBody>
      </p:sp>
      <p:pic>
        <p:nvPicPr>
          <p:cNvPr id="17428" name="Immagine 3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92" y="3111715"/>
            <a:ext cx="2025651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72"/>
          <p:cNvSpPr txBox="1">
            <a:spLocks noChangeArrowheads="1"/>
          </p:cNvSpPr>
          <p:nvPr/>
        </p:nvSpPr>
        <p:spPr bwMode="auto">
          <a:xfrm>
            <a:off x="4604249" y="3415544"/>
            <a:ext cx="11112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altLang="ja-JP" sz="1200" b="0" i="1" u="none" dirty="0">
                <a:solidFill>
                  <a:srgbClr val="C00000"/>
                </a:solidFill>
                <a:latin typeface="Arial" panose="020B0604020202020204" pitchFamily="34" charset="0"/>
              </a:rPr>
              <a:t>  </a:t>
            </a:r>
            <a:r>
              <a:rPr lang="fr-CH" altLang="ja-JP" sz="1200" b="0" i="1" u="none" dirty="0" err="1">
                <a:solidFill>
                  <a:srgbClr val="C00000"/>
                </a:solidFill>
                <a:latin typeface="Arial" panose="020B0604020202020204" pitchFamily="34" charset="0"/>
              </a:rPr>
              <a:t>Brokering</a:t>
            </a:r>
            <a:r>
              <a:rPr lang="fr-CH" altLang="ja-JP" sz="1200" b="0" i="1" u="none" dirty="0">
                <a:solidFill>
                  <a:srgbClr val="C00000"/>
                </a:solidFill>
                <a:latin typeface="Arial" panose="020B0604020202020204" pitchFamily="34" charset="0"/>
              </a:rPr>
              <a:t> Framework</a:t>
            </a:r>
          </a:p>
        </p:txBody>
      </p:sp>
      <p:pic>
        <p:nvPicPr>
          <p:cNvPr id="93" name="Immagine 9"/>
          <p:cNvPicPr>
            <a:picLocks noChangeAspect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0" t="59428" r="3648" b="25609"/>
          <a:stretch>
            <a:fillRect/>
          </a:stretch>
        </p:blipFill>
        <p:spPr bwMode="auto">
          <a:xfrm rot="19699711" flipH="1">
            <a:off x="5458580" y="1392680"/>
            <a:ext cx="1292711" cy="48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 Box 72"/>
          <p:cNvSpPr txBox="1">
            <a:spLocks noChangeArrowheads="1"/>
          </p:cNvSpPr>
          <p:nvPr/>
        </p:nvSpPr>
        <p:spPr bwMode="auto">
          <a:xfrm>
            <a:off x="5041735" y="1573383"/>
            <a:ext cx="9084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altLang="ja-JP" sz="1200" b="0" i="1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GEOSS Apps</a:t>
            </a:r>
            <a:endParaRPr lang="en-US" altLang="ja-JP" sz="1800" b="0" u="none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4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7413" grpId="0"/>
      <p:bldP spid="17414" grpId="0"/>
      <p:bldP spid="8204" grpId="0" animBg="1"/>
      <p:bldP spid="5" grpId="0" animBg="1"/>
      <p:bldP spid="8208" grpId="0"/>
      <p:bldP spid="8212" grpId="0"/>
      <p:bldP spid="87" grpId="0"/>
      <p:bldP spid="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Gruppo 3"/>
          <p:cNvGrpSpPr>
            <a:grpSpLocks/>
          </p:cNvGrpSpPr>
          <p:nvPr/>
        </p:nvGrpSpPr>
        <p:grpSpPr bwMode="auto">
          <a:xfrm>
            <a:off x="198439" y="5667390"/>
            <a:ext cx="7162800" cy="388974"/>
            <a:chOff x="228600" y="5535425"/>
            <a:chExt cx="7162800" cy="389010"/>
          </a:xfrm>
        </p:grpSpPr>
        <p:cxnSp>
          <p:nvCxnSpPr>
            <p:cNvPr id="10246" name="Connettore 1 7"/>
            <p:cNvCxnSpPr>
              <a:cxnSpLocks noChangeShapeType="1"/>
            </p:cNvCxnSpPr>
            <p:nvPr/>
          </p:nvCxnSpPr>
          <p:spPr bwMode="auto">
            <a:xfrm>
              <a:off x="228600" y="5746750"/>
              <a:ext cx="7162800" cy="0"/>
            </a:xfrm>
            <a:prstGeom prst="line">
              <a:avLst/>
            </a:prstGeom>
            <a:noFill/>
            <a:ln w="19050" algn="ctr">
              <a:solidFill>
                <a:srgbClr val="96969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CasellaDiTesto 11"/>
            <p:cNvSpPr txBox="1"/>
            <p:nvPr/>
          </p:nvSpPr>
          <p:spPr>
            <a:xfrm>
              <a:off x="762000" y="5535426"/>
              <a:ext cx="449162" cy="369367"/>
            </a:xfrm>
            <a:prstGeom prst="rect">
              <a:avLst/>
            </a:prstGeom>
            <a:solidFill>
              <a:srgbClr val="FFFFFF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sym typeface="Wingdings" panose="05000000000000000000" pitchFamily="2" charset="2"/>
                </a:rPr>
                <a:t>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2362200" y="5555068"/>
              <a:ext cx="449162" cy="369367"/>
            </a:xfrm>
            <a:prstGeom prst="rect">
              <a:avLst/>
            </a:prstGeom>
            <a:solidFill>
              <a:srgbClr val="FFFFFF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sym typeface="Wingdings" panose="05000000000000000000" pitchFamily="2" charset="2"/>
                </a:rPr>
                <a:t>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4154208" y="5555068"/>
              <a:ext cx="449162" cy="369367"/>
            </a:xfrm>
            <a:prstGeom prst="rect">
              <a:avLst/>
            </a:prstGeom>
            <a:solidFill>
              <a:srgbClr val="FFFFFF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sym typeface="Wingdings" panose="05000000000000000000" pitchFamily="2" charset="2"/>
                </a:rPr>
                <a:t>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5976772" y="5535425"/>
              <a:ext cx="449162" cy="369366"/>
            </a:xfrm>
            <a:prstGeom prst="rect">
              <a:avLst/>
            </a:prstGeom>
            <a:solidFill>
              <a:srgbClr val="FFFFFF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sym typeface="Wingdings" panose="05000000000000000000" pitchFamily="2" charset="2"/>
                </a:rPr>
                <a:t>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40" y="848581"/>
            <a:ext cx="7181876" cy="48384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9" y="6036722"/>
            <a:ext cx="7181877" cy="893773"/>
          </a:xfrm>
          <a:prstGeom prst="rect">
            <a:avLst/>
          </a:prstGeom>
        </p:spPr>
      </p:pic>
      <p:sp>
        <p:nvSpPr>
          <p:cNvPr id="2" name="Rettangolo arrotondato 1"/>
          <p:cNvSpPr/>
          <p:nvPr/>
        </p:nvSpPr>
        <p:spPr>
          <a:xfrm>
            <a:off x="3703373" y="651781"/>
            <a:ext cx="5099051" cy="4780929"/>
          </a:xfrm>
          <a:prstGeom prst="roundRect">
            <a:avLst>
              <a:gd name="adj" fmla="val 10706"/>
            </a:avLst>
          </a:prstGeom>
          <a:solidFill>
            <a:schemeClr val="bg1"/>
          </a:solidFill>
          <a:ln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2060"/>
                </a:solidFill>
              </a:rPr>
              <a:t>Ongoing Brokering tests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</a:p>
          <a:p>
            <a:pPr marL="285744" indent="-285744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IGN</a:t>
            </a:r>
          </a:p>
          <a:p>
            <a:pPr marL="285744" indent="-285744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002060"/>
                </a:solidFill>
              </a:rPr>
              <a:t>DigitalGlobe</a:t>
            </a:r>
            <a:endParaRPr lang="en-US" sz="2400" dirty="0">
              <a:solidFill>
                <a:srgbClr val="002060"/>
              </a:solidFill>
            </a:endParaRPr>
          </a:p>
          <a:p>
            <a:pPr marL="285744" indent="-285744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GBIF</a:t>
            </a:r>
          </a:p>
          <a:p>
            <a:pPr marL="285744" indent="-285744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Geoscience Australia</a:t>
            </a:r>
          </a:p>
          <a:p>
            <a:pPr marL="285744" indent="-285744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FP7 </a:t>
            </a:r>
            <a:r>
              <a:rPr lang="en-US" sz="2400" dirty="0" err="1">
                <a:solidFill>
                  <a:srgbClr val="002060"/>
                </a:solidFill>
              </a:rPr>
              <a:t>GeoCarbon</a:t>
            </a:r>
            <a:r>
              <a:rPr lang="en-US" sz="2400" dirty="0">
                <a:solidFill>
                  <a:srgbClr val="002060"/>
                </a:solidFill>
              </a:rPr>
              <a:t> DBs</a:t>
            </a:r>
          </a:p>
          <a:p>
            <a:pPr marL="285744" indent="-285744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UK.gov</a:t>
            </a:r>
          </a:p>
          <a:p>
            <a:pPr marL="285744" indent="-285744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FAO</a:t>
            </a:r>
          </a:p>
          <a:p>
            <a:pPr marL="285744" indent="-285744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002060"/>
                </a:solidFill>
              </a:rPr>
              <a:t>RapidEye</a:t>
            </a:r>
            <a:endParaRPr lang="en-US" sz="2400" dirty="0">
              <a:solidFill>
                <a:srgbClr val="002060"/>
              </a:solidFill>
            </a:endParaRPr>
          </a:p>
          <a:p>
            <a:pPr marL="285744" indent="-285744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EO MAP</a:t>
            </a:r>
          </a:p>
          <a:p>
            <a:pPr marL="285744" indent="-285744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</a:rPr>
              <a:t>Arctic Data archive System (ADS)</a:t>
            </a:r>
          </a:p>
        </p:txBody>
      </p:sp>
    </p:spTree>
    <p:extLst>
      <p:ext uri="{BB962C8B-B14F-4D97-AF65-F5344CB8AC3E}">
        <p14:creationId xmlns:p14="http://schemas.microsoft.com/office/powerpoint/2010/main" val="6094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339" y="1409312"/>
            <a:ext cx="5727033" cy="41760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513080"/>
          </a:xfrm>
        </p:spPr>
        <p:txBody>
          <a:bodyPr/>
          <a:lstStyle/>
          <a:p>
            <a:r>
              <a:rPr lang="en-US" dirty="0" smtClean="0"/>
              <a:t>GCI Providers Evolution and statistics</a:t>
            </a:r>
            <a:endParaRPr lang="en-US" dirty="0"/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3924132" y="2698193"/>
            <a:ext cx="2016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C00000"/>
                </a:solidFill>
              </a:rPr>
              <a:t>Introduction of the Brokering approach</a:t>
            </a:r>
          </a:p>
        </p:txBody>
      </p:sp>
      <p:sp>
        <p:nvSpPr>
          <p:cNvPr id="9" name="Callout con freccia a destra 8"/>
          <p:cNvSpPr/>
          <p:nvPr/>
        </p:nvSpPr>
        <p:spPr>
          <a:xfrm>
            <a:off x="5940257" y="1910080"/>
            <a:ext cx="128644" cy="2762839"/>
          </a:xfrm>
          <a:prstGeom prst="rightArrowCallout">
            <a:avLst>
              <a:gd name="adj1" fmla="val 50000"/>
              <a:gd name="adj2" fmla="val 25000"/>
              <a:gd name="adj3" fmla="val 80917"/>
              <a:gd name="adj4" fmla="val 6497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5" y="2897203"/>
            <a:ext cx="5965809" cy="39607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Callout con freccia a destra 9"/>
          <p:cNvSpPr/>
          <p:nvPr/>
        </p:nvSpPr>
        <p:spPr>
          <a:xfrm>
            <a:off x="4937742" y="3420725"/>
            <a:ext cx="158115" cy="1808480"/>
          </a:xfrm>
          <a:prstGeom prst="rightArrowCallout">
            <a:avLst>
              <a:gd name="adj1" fmla="val 50000"/>
              <a:gd name="adj2" fmla="val 25000"/>
              <a:gd name="adj3" fmla="val 80917"/>
              <a:gd name="adj4" fmla="val 64977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3648692" y="3578578"/>
            <a:ext cx="12890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rgbClr val="FF6600"/>
                </a:solidFill>
              </a:rPr>
              <a:t>CSR brokering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15712" y="3959313"/>
            <a:ext cx="2016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C00000"/>
                </a:solidFill>
              </a:rPr>
              <a:t>Introduction of the Brokering approach</a:t>
            </a:r>
          </a:p>
        </p:txBody>
      </p:sp>
      <p:sp>
        <p:nvSpPr>
          <p:cNvPr id="13" name="Callout con freccia a destra 12"/>
          <p:cNvSpPr/>
          <p:nvPr/>
        </p:nvSpPr>
        <p:spPr>
          <a:xfrm>
            <a:off x="2031837" y="3330341"/>
            <a:ext cx="162723" cy="2603698"/>
          </a:xfrm>
          <a:prstGeom prst="rightArrowCallout">
            <a:avLst>
              <a:gd name="adj1" fmla="val 50000"/>
              <a:gd name="adj2" fmla="val 25000"/>
              <a:gd name="adj3" fmla="val 80917"/>
              <a:gd name="adj4" fmla="val 6497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/>
          </a:p>
        </p:txBody>
      </p:sp>
      <p:grpSp>
        <p:nvGrpSpPr>
          <p:cNvPr id="14" name="Gruppo 13"/>
          <p:cNvGrpSpPr/>
          <p:nvPr/>
        </p:nvGrpSpPr>
        <p:grpSpPr>
          <a:xfrm>
            <a:off x="226723" y="814113"/>
            <a:ext cx="9022328" cy="4907953"/>
            <a:chOff x="-10517357" y="1885251"/>
            <a:chExt cx="9977949" cy="5314297"/>
          </a:xfrm>
        </p:grpSpPr>
        <p:pic>
          <p:nvPicPr>
            <p:cNvPr id="15" name="6235202B-2885-4944-B903-39F065338CD4" descr="1B9D582B-294C-4D5D-A959-2F0826CFDE9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000"/>
            <a:stretch/>
          </p:blipFill>
          <p:spPr bwMode="auto">
            <a:xfrm>
              <a:off x="-10517357" y="2025237"/>
              <a:ext cx="3961805" cy="4943854"/>
            </a:xfrm>
            <a:prstGeom prst="rect">
              <a:avLst/>
            </a:prstGeom>
            <a:noFill/>
            <a:ln>
              <a:noFill/>
            </a:ln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6235202B-2885-4944-B903-39F065338CD4" descr="1B9D582B-294C-4D5D-A959-2F0826CFDE9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37" r="4916" b="32159"/>
            <a:stretch/>
          </p:blipFill>
          <p:spPr bwMode="auto">
            <a:xfrm>
              <a:off x="-7479863" y="1885251"/>
              <a:ext cx="3598914" cy="5314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6235202B-2885-4944-B903-39F065338CD4" descr="1B9D582B-294C-4D5D-A959-2F0826CFDE9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76"/>
            <a:stretch/>
          </p:blipFill>
          <p:spPr bwMode="auto">
            <a:xfrm>
              <a:off x="-4501213" y="1913569"/>
              <a:ext cx="3961805" cy="4993923"/>
            </a:xfrm>
            <a:prstGeom prst="rect">
              <a:avLst/>
            </a:prstGeom>
            <a:noFill/>
            <a:ln>
              <a:noFill/>
            </a:ln>
            <a:scene3d>
              <a:camera prst="perspectiveHeroicExtreme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61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61939" y="706438"/>
            <a:ext cx="8507412" cy="969963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Data challenges for the GCI</a:t>
            </a:r>
          </a:p>
        </p:txBody>
      </p:sp>
      <p:pic>
        <p:nvPicPr>
          <p:cNvPr id="11267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3" y="1787527"/>
            <a:ext cx="6645275" cy="42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arrotondato 8"/>
          <p:cNvSpPr/>
          <p:nvPr/>
        </p:nvSpPr>
        <p:spPr>
          <a:xfrm>
            <a:off x="2540003" y="2008191"/>
            <a:ext cx="6613525" cy="3976687"/>
          </a:xfrm>
          <a:prstGeom prst="roundRect">
            <a:avLst>
              <a:gd name="adj" fmla="val 4144"/>
            </a:avLst>
          </a:prstGeom>
          <a:solidFill>
            <a:schemeClr val="tx1">
              <a:alpha val="6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61926" y="1957391"/>
            <a:ext cx="8542339" cy="4300537"/>
          </a:xfrm>
        </p:spPr>
        <p:txBody>
          <a:bodyPr>
            <a:normAutofit fontScale="92500" lnSpcReduction="10000"/>
          </a:bodyPr>
          <a:lstStyle/>
          <a:p>
            <a:pPr marL="342891" lvl="1" indent="-342891">
              <a:buSzPct val="65000"/>
              <a:defRPr/>
            </a:pPr>
            <a:r>
              <a:rPr lang="it-IT" sz="3600" b="1" dirty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</a:t>
            </a:r>
            <a:r>
              <a:rPr lang="it-IT" b="1" dirty="0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olume:  </a:t>
            </a:r>
            <a:r>
              <a:rPr lang="it-IT" sz="1900" b="1" dirty="0" err="1"/>
              <a:t>Millions</a:t>
            </a:r>
            <a:r>
              <a:rPr lang="it-IT" sz="1900" dirty="0"/>
              <a:t> of </a:t>
            </a:r>
            <a:r>
              <a:rPr lang="it-IT" sz="1900" dirty="0" err="1"/>
              <a:t>discoverable</a:t>
            </a:r>
            <a:r>
              <a:rPr lang="it-IT" sz="1900" dirty="0"/>
              <a:t> (small &amp; medium) </a:t>
            </a:r>
            <a:r>
              <a:rPr lang="it-IT" sz="1900" dirty="0" err="1"/>
              <a:t>products</a:t>
            </a:r>
            <a:r>
              <a:rPr lang="it-IT" sz="1900" dirty="0"/>
              <a:t>; </a:t>
            </a:r>
            <a:r>
              <a:rPr lang="it-IT" sz="1900" b="1" dirty="0"/>
              <a:t>Long</a:t>
            </a:r>
            <a:r>
              <a:rPr lang="it-IT" sz="1900" dirty="0"/>
              <a:t> EO time/</a:t>
            </a:r>
            <a:r>
              <a:rPr lang="it-IT" sz="1900" dirty="0" err="1"/>
              <a:t>space</a:t>
            </a:r>
            <a:r>
              <a:rPr lang="it-IT" sz="1900" dirty="0"/>
              <a:t> </a:t>
            </a:r>
            <a:r>
              <a:rPr lang="it-IT" sz="1900" dirty="0" err="1"/>
              <a:t>series</a:t>
            </a:r>
            <a:r>
              <a:rPr lang="it-IT" sz="1900" dirty="0"/>
              <a:t>, … .</a:t>
            </a:r>
            <a:endParaRPr lang="it-IT" sz="1700" dirty="0"/>
          </a:p>
          <a:p>
            <a:pPr>
              <a:buSzPct val="65000"/>
              <a:defRPr/>
            </a:pPr>
            <a:r>
              <a:rPr lang="it-IT" sz="3600" b="1" dirty="0" err="1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</a:t>
            </a:r>
            <a:r>
              <a:rPr lang="it-IT" sz="2800" b="1" dirty="0" err="1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ariety</a:t>
            </a:r>
            <a:r>
              <a:rPr lang="it-IT" sz="2800" b="1" dirty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: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Different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product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types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(data,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services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,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models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,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documents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); 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Data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models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;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Protocols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;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Semantics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;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Granularity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levels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;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Organizations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;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Maturity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level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, … .</a:t>
            </a:r>
            <a:endParaRPr lang="it-IT" sz="1900" dirty="0"/>
          </a:p>
          <a:p>
            <a:pPr>
              <a:buSzPct val="65000"/>
              <a:defRPr/>
            </a:pPr>
            <a:r>
              <a:rPr lang="it-IT" sz="3500" b="1" dirty="0" err="1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</a:t>
            </a:r>
            <a:r>
              <a:rPr lang="it-IT" sz="2800" b="1" dirty="0" err="1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eracity</a:t>
            </a:r>
            <a:r>
              <a:rPr lang="it-IT" sz="2800" b="1" dirty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/</a:t>
            </a:r>
            <a:r>
              <a:rPr lang="it-IT" sz="2800" b="1" dirty="0" err="1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Validity</a:t>
            </a:r>
            <a:r>
              <a:rPr lang="it-IT" sz="2800" b="1" dirty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/Value: 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Evaluation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support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,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Essential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Variables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,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Discovery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Ranking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, User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Feedbacks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, … .</a:t>
            </a:r>
            <a:endParaRPr lang="it-IT" sz="1700" b="1" dirty="0"/>
          </a:p>
          <a:p>
            <a:pPr marL="355591" indent="-355591">
              <a:buSzPct val="100000"/>
              <a:buFont typeface="Courier New" panose="02070309020205020404" pitchFamily="49" charset="0"/>
              <a:buChar char="o"/>
              <a:defRPr/>
            </a:pPr>
            <a:r>
              <a:rPr lang="it-IT" sz="3500" b="1" dirty="0" err="1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</a:t>
            </a:r>
            <a:r>
              <a:rPr lang="it-IT" sz="2800" b="1" dirty="0" err="1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elocity</a:t>
            </a:r>
            <a:r>
              <a:rPr lang="it-IT" sz="2800" b="1" dirty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:  </a:t>
            </a:r>
            <a:r>
              <a:rPr lang="en-US" sz="1900" dirty="0"/>
              <a:t>serve Countries with </a:t>
            </a:r>
            <a:r>
              <a:rPr lang="en-US" sz="1900" b="1" dirty="0"/>
              <a:t>limited Internet access</a:t>
            </a:r>
            <a:r>
              <a:rPr lang="en-US" sz="1900" dirty="0"/>
              <a:t>, </a:t>
            </a:r>
            <a:r>
              <a:rPr lang="en-US" sz="1900" b="1" dirty="0"/>
              <a:t>Fast Discovery  &amp; Access</a:t>
            </a:r>
            <a:r>
              <a:rPr lang="en-US" sz="1900" dirty="0"/>
              <a:t>, Data Transformation and Analytics</a:t>
            </a:r>
          </a:p>
          <a:p>
            <a:pPr marL="21811" indent="-202402">
              <a:buSzPct val="100000"/>
              <a:buFont typeface="Courier New" panose="02070309020205020404" pitchFamily="49" charset="0"/>
              <a:buChar char="o"/>
              <a:defRPr/>
            </a:pPr>
            <a:r>
              <a:rPr lang="it-IT" sz="2800" b="1" dirty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 </a:t>
            </a:r>
            <a:r>
              <a:rPr lang="it-IT" sz="3500" b="1" dirty="0" err="1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</a:t>
            </a:r>
            <a:r>
              <a:rPr lang="it-IT" sz="2800" b="1" dirty="0" err="1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isualization</a:t>
            </a:r>
            <a:r>
              <a:rPr lang="it-IT" sz="2800" b="1" dirty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: </a:t>
            </a:r>
            <a:r>
              <a:rPr lang="it-IT" sz="1900" b="1" dirty="0"/>
              <a:t>Preview</a:t>
            </a:r>
            <a:r>
              <a:rPr lang="it-IT" sz="1900" dirty="0"/>
              <a:t>, </a:t>
            </a:r>
            <a:r>
              <a:rPr lang="it-IT" sz="1900" b="1" dirty="0" err="1"/>
              <a:t>Tiling</a:t>
            </a:r>
            <a:r>
              <a:rPr lang="it-IT" sz="1900" dirty="0"/>
              <a:t> </a:t>
            </a:r>
            <a:r>
              <a:rPr lang="it-IT" sz="1900" dirty="0" err="1"/>
              <a:t>services</a:t>
            </a:r>
            <a:r>
              <a:rPr lang="it-IT" sz="1900" dirty="0"/>
              <a:t>, </a:t>
            </a:r>
            <a:r>
              <a:rPr lang="it-IT" sz="1900" dirty="0" err="1"/>
              <a:t>visual</a:t>
            </a:r>
            <a:r>
              <a:rPr lang="it-IT" sz="1900" dirty="0"/>
              <a:t> </a:t>
            </a:r>
            <a:r>
              <a:rPr lang="it-IT" sz="1900" dirty="0" err="1"/>
              <a:t>exploration</a:t>
            </a:r>
            <a:r>
              <a:rPr lang="it-IT" sz="1900" dirty="0"/>
              <a:t>, … 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11" y="1646238"/>
            <a:ext cx="9155113" cy="521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6" y="5719766"/>
            <a:ext cx="768351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7" y="5716591"/>
            <a:ext cx="768351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5749927"/>
            <a:ext cx="768351" cy="11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9" y="5707064"/>
            <a:ext cx="9191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1002047" y="2538759"/>
            <a:ext cx="7128792" cy="2593284"/>
            <a:chOff x="1302280" y="2896460"/>
            <a:chExt cx="5790553" cy="2570313"/>
          </a:xfrm>
          <a:solidFill>
            <a:schemeClr val="tx2">
              <a:lumMod val="40000"/>
              <a:lumOff val="60000"/>
            </a:schemeClr>
          </a:solidFill>
          <a:scene3d>
            <a:camera prst="perspectiveAbove"/>
            <a:lightRig rig="threePt" dir="t"/>
          </a:scene3d>
        </p:grpSpPr>
        <p:sp>
          <p:nvSpPr>
            <p:cNvPr id="14" name="Onda 1 13"/>
            <p:cNvSpPr/>
            <p:nvPr/>
          </p:nvSpPr>
          <p:spPr>
            <a:xfrm>
              <a:off x="1302280" y="2896460"/>
              <a:ext cx="5790553" cy="2570313"/>
            </a:xfrm>
            <a:prstGeom prst="wave">
              <a:avLst>
                <a:gd name="adj1" fmla="val 11709"/>
                <a:gd name="adj2" fmla="val 0"/>
              </a:avLst>
            </a:prstGeom>
            <a:grp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>
              <a:prstTxWarp prst="textWave1">
                <a:avLst/>
              </a:prstTxWarp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srgbClr val="1F497D"/>
                  </a:solidFill>
                  <a:latin typeface="Calibri"/>
                </a:rPr>
                <a:t>   </a:t>
              </a: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1573303" y="3202155"/>
              <a:ext cx="5305907" cy="1877917"/>
            </a:xfrm>
            <a:prstGeom prst="rect">
              <a:avLst/>
            </a:prstGeom>
            <a:noFill/>
          </p:spPr>
          <p:txBody>
            <a:bodyPr>
              <a:prstTxWarp prst="textWave1">
                <a:avLst>
                  <a:gd name="adj1" fmla="val 12500"/>
                  <a:gd name="adj2" fmla="val -201"/>
                </a:avLst>
              </a:prstTxWarp>
              <a:spAutoFit/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1F497D"/>
                  </a:solidFill>
                  <a:latin typeface="Calibri" panose="020F0502020204030204" pitchFamily="34" charset="0"/>
                </a:rPr>
                <a:t>Cloud-based Software Ecosystem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419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magine 341"/>
          <p:cNvPicPr>
            <a:picLocks noChangeAspect="1"/>
          </p:cNvPicPr>
          <p:nvPr/>
        </p:nvPicPr>
        <p:blipFill>
          <a:blip r:embed="rId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srgbClr val="4472C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 bwMode="auto">
          <a:xfrm>
            <a:off x="1481141" y="1538711"/>
            <a:ext cx="5800725" cy="4502151"/>
          </a:xfrm>
          <a:prstGeom prst="rect">
            <a:avLst/>
          </a:prstGeom>
        </p:spPr>
      </p:pic>
      <p:sp>
        <p:nvSpPr>
          <p:cNvPr id="344" name="Rettangolo 343"/>
          <p:cNvSpPr/>
          <p:nvPr/>
        </p:nvSpPr>
        <p:spPr bwMode="auto">
          <a:xfrm>
            <a:off x="3263903" y="4567663"/>
            <a:ext cx="531813" cy="122237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346" name="Rettangolo 345"/>
          <p:cNvSpPr/>
          <p:nvPr/>
        </p:nvSpPr>
        <p:spPr bwMode="auto">
          <a:xfrm>
            <a:off x="3335339" y="4566074"/>
            <a:ext cx="531812" cy="122239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>
              <a:solidFill>
                <a:srgbClr val="FFFFFF"/>
              </a:solidFill>
              <a:latin typeface="Corbel" panose="020B0503020204020204"/>
            </a:endParaRPr>
          </a:p>
        </p:txBody>
      </p:sp>
      <p:grpSp>
        <p:nvGrpSpPr>
          <p:cNvPr id="347" name="Gruppo 300"/>
          <p:cNvGrpSpPr>
            <a:grpSpLocks/>
          </p:cNvGrpSpPr>
          <p:nvPr/>
        </p:nvGrpSpPr>
        <p:grpSpPr bwMode="auto">
          <a:xfrm>
            <a:off x="2820458" y="4134814"/>
            <a:ext cx="3082351" cy="276999"/>
            <a:chOff x="3647691" y="4108334"/>
            <a:chExt cx="4110379" cy="369259"/>
          </a:xfrm>
        </p:grpSpPr>
        <p:cxnSp>
          <p:nvCxnSpPr>
            <p:cNvPr id="385" name="Connettore 1 384"/>
            <p:cNvCxnSpPr/>
            <p:nvPr/>
          </p:nvCxnSpPr>
          <p:spPr>
            <a:xfrm>
              <a:off x="3647691" y="4242542"/>
              <a:ext cx="4110379" cy="23125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reflection blurRad="6350" stA="50000" endA="300" endPos="90000" dir="5400000" sy="-100000" algn="bl" rotWithShape="0"/>
            </a:effectLst>
          </p:spPr>
        </p:cxnSp>
        <p:sp>
          <p:nvSpPr>
            <p:cNvPr id="386" name="CasellaDiTesto 385"/>
            <p:cNvSpPr txBox="1"/>
            <p:nvPr/>
          </p:nvSpPr>
          <p:spPr>
            <a:xfrm>
              <a:off x="5418184" y="4108334"/>
              <a:ext cx="996567" cy="36925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kern="0" dirty="0">
                  <a:solidFill>
                    <a:prstClr val="white">
                      <a:lumMod val="50000"/>
                    </a:prstClr>
                  </a:solidFill>
                  <a:latin typeface="Corbel" panose="020B0503020204020204"/>
                </a:rPr>
                <a:t>Platform</a:t>
              </a:r>
              <a:endParaRPr lang="en-US" sz="1200" kern="0" dirty="0">
                <a:solidFill>
                  <a:prstClr val="white">
                    <a:lumMod val="50000"/>
                  </a:prstClr>
                </a:solidFill>
                <a:latin typeface="Corbel" panose="020B0503020204020204"/>
              </a:endParaRPr>
            </a:p>
          </p:txBody>
        </p:sp>
      </p:grpSp>
      <p:cxnSp>
        <p:nvCxnSpPr>
          <p:cNvPr id="383" name="Connettore 1 382"/>
          <p:cNvCxnSpPr/>
          <p:nvPr/>
        </p:nvCxnSpPr>
        <p:spPr bwMode="auto">
          <a:xfrm>
            <a:off x="3226036" y="2855163"/>
            <a:ext cx="1531008" cy="11985"/>
          </a:xfrm>
          <a:prstGeom prst="line">
            <a:avLst/>
          </a:prstGeom>
          <a:noFill/>
          <a:ln w="28575" cap="flat" cmpd="sng" algn="ctr">
            <a:solidFill>
              <a:srgbClr val="5B9BD5"/>
            </a:solidFill>
            <a:prstDash val="solid"/>
          </a:ln>
          <a:effectLst>
            <a:reflection blurRad="6350" stA="50000" endA="300" endPos="90000" dir="5400000" sy="-100000" algn="bl" rotWithShape="0"/>
          </a:effectLst>
        </p:spPr>
      </p:cxnSp>
      <p:grpSp>
        <p:nvGrpSpPr>
          <p:cNvPr id="349" name="Gruppo 306"/>
          <p:cNvGrpSpPr>
            <a:grpSpLocks/>
          </p:cNvGrpSpPr>
          <p:nvPr/>
        </p:nvGrpSpPr>
        <p:grpSpPr bwMode="auto">
          <a:xfrm>
            <a:off x="2807725" y="2920867"/>
            <a:ext cx="724965" cy="501124"/>
            <a:chOff x="3656301" y="2133402"/>
            <a:chExt cx="966756" cy="666000"/>
          </a:xfrm>
        </p:grpSpPr>
        <p:sp>
          <p:nvSpPr>
            <p:cNvPr id="381" name="Rettangolo 380"/>
            <p:cNvSpPr/>
            <p:nvPr/>
          </p:nvSpPr>
          <p:spPr>
            <a:xfrm>
              <a:off x="3656301" y="2586408"/>
              <a:ext cx="966756" cy="212994"/>
            </a:xfrm>
            <a:prstGeom prst="rect">
              <a:avLst/>
            </a:prstGeom>
            <a:noFill/>
            <a:ln w="19050" cap="flat" cmpd="sng" algn="ctr">
              <a:solidFill>
                <a:srgbClr val="FFFFFF"/>
              </a:solidFill>
              <a:prstDash val="solid"/>
            </a:ln>
            <a:effectLst>
              <a:softEdge rad="31750"/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it-IT" sz="900" kern="0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rPr>
                <a:t>Discovery</a:t>
              </a:r>
              <a:endParaRPr lang="en-US" sz="9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orbel" panose="020B0503020204020204"/>
              </a:endParaRPr>
            </a:p>
          </p:txBody>
        </p:sp>
        <p:pic>
          <p:nvPicPr>
            <p:cNvPr id="382" name="Immagine 30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869" y="2133402"/>
              <a:ext cx="506802" cy="478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0" name="Gruppo 309"/>
          <p:cNvGrpSpPr>
            <a:grpSpLocks/>
          </p:cNvGrpSpPr>
          <p:nvPr/>
        </p:nvGrpSpPr>
        <p:grpSpPr bwMode="auto">
          <a:xfrm>
            <a:off x="4498631" y="2896255"/>
            <a:ext cx="744268" cy="587540"/>
            <a:chOff x="2879465" y="2110901"/>
            <a:chExt cx="992497" cy="780848"/>
          </a:xfrm>
        </p:grpSpPr>
        <p:sp>
          <p:nvSpPr>
            <p:cNvPr id="379" name="Rettangolo 378"/>
            <p:cNvSpPr/>
            <p:nvPr/>
          </p:nvSpPr>
          <p:spPr>
            <a:xfrm>
              <a:off x="2879465" y="2441674"/>
              <a:ext cx="992497" cy="450075"/>
            </a:xfrm>
            <a:prstGeom prst="rect">
              <a:avLst/>
            </a:prstGeom>
            <a:noFill/>
            <a:ln w="19050" cap="flat" cmpd="sng" algn="ctr">
              <a:solidFill>
                <a:srgbClr val="FFFFFF"/>
              </a:solidFill>
              <a:prstDash val="solid"/>
            </a:ln>
            <a:effectLst>
              <a:softEdge rad="31750"/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it-IT" sz="90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rPr>
                <a:t>Processing</a:t>
              </a:r>
            </a:p>
            <a:p>
              <a:pPr algn="ctr">
                <a:defRPr/>
              </a:pPr>
              <a:r>
                <a:rPr lang="it-IT" sz="90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rPr>
                <a:t>(</a:t>
              </a:r>
              <a:r>
                <a:rPr lang="it-IT" sz="900" kern="0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rPr>
                <a:t>simple</a:t>
              </a:r>
              <a:r>
                <a:rPr lang="it-IT" sz="90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rPr>
                <a:t>)</a:t>
              </a:r>
              <a:endParaRPr lang="en-US" sz="9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orbel" panose="020B0503020204020204"/>
              </a:endParaRPr>
            </a:p>
          </p:txBody>
        </p:sp>
        <p:pic>
          <p:nvPicPr>
            <p:cNvPr id="380" name="Immagine 31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933" y="2110901"/>
              <a:ext cx="533603" cy="457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3" name="Gruppo 318"/>
          <p:cNvGrpSpPr>
            <a:grpSpLocks/>
          </p:cNvGrpSpPr>
          <p:nvPr/>
        </p:nvGrpSpPr>
        <p:grpSpPr bwMode="auto">
          <a:xfrm>
            <a:off x="5084317" y="2927463"/>
            <a:ext cx="877125" cy="502772"/>
            <a:chOff x="5559885" y="2131122"/>
            <a:chExt cx="1169664" cy="668190"/>
          </a:xfrm>
        </p:grpSpPr>
        <p:sp>
          <p:nvSpPr>
            <p:cNvPr id="373" name="Rettangolo 372"/>
            <p:cNvSpPr/>
            <p:nvPr/>
          </p:nvSpPr>
          <p:spPr>
            <a:xfrm>
              <a:off x="5559885" y="2605708"/>
              <a:ext cx="1169664" cy="193604"/>
            </a:xfrm>
            <a:prstGeom prst="rect">
              <a:avLst/>
            </a:prstGeom>
            <a:noFill/>
            <a:ln w="19050" cap="flat" cmpd="sng" algn="ctr">
              <a:solidFill>
                <a:srgbClr val="FFFFFF"/>
              </a:solidFill>
              <a:prstDash val="solid"/>
            </a:ln>
            <a:effectLst>
              <a:softEdge rad="31750"/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it-IT" sz="900" kern="0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rPr>
                <a:t>Visualization</a:t>
              </a:r>
              <a:endParaRPr lang="en-US" sz="7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orbel" panose="020B0503020204020204"/>
              </a:endParaRPr>
            </a:p>
          </p:txBody>
        </p:sp>
        <p:pic>
          <p:nvPicPr>
            <p:cNvPr id="374" name="Immagine 320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061" y="2131122"/>
              <a:ext cx="535617" cy="572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" name="Immagine 357"/>
          <p:cNvPicPr>
            <a:picLocks noChangeAspect="1"/>
          </p:cNvPicPr>
          <p:nvPr/>
        </p:nvPicPr>
        <p:blipFill>
          <a:blip r:embed="rId6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 bwMode="auto">
          <a:xfrm>
            <a:off x="3097118" y="4323638"/>
            <a:ext cx="2816199" cy="536603"/>
          </a:xfrm>
          <a:prstGeom prst="rect">
            <a:avLst/>
          </a:prstGeom>
        </p:spPr>
      </p:pic>
      <p:pic>
        <p:nvPicPr>
          <p:cNvPr id="359" name="Immagine 358"/>
          <p:cNvPicPr>
            <a:picLocks noChangeAspect="1"/>
          </p:cNvPicPr>
          <p:nvPr/>
        </p:nvPicPr>
        <p:blipFill>
          <a:blip r:embed="rId7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 bwMode="auto">
          <a:xfrm>
            <a:off x="3524299" y="5009459"/>
            <a:ext cx="1786031" cy="463429"/>
          </a:xfrm>
          <a:prstGeom prst="rect">
            <a:avLst/>
          </a:prstGeom>
        </p:spPr>
      </p:pic>
      <p:grpSp>
        <p:nvGrpSpPr>
          <p:cNvPr id="360" name="Gruppo 335"/>
          <p:cNvGrpSpPr>
            <a:grpSpLocks/>
          </p:cNvGrpSpPr>
          <p:nvPr/>
        </p:nvGrpSpPr>
        <p:grpSpPr bwMode="auto">
          <a:xfrm>
            <a:off x="3069149" y="4694657"/>
            <a:ext cx="2588728" cy="276999"/>
            <a:chOff x="4464005" y="4873760"/>
            <a:chExt cx="3452125" cy="369259"/>
          </a:xfrm>
        </p:grpSpPr>
        <p:cxnSp>
          <p:nvCxnSpPr>
            <p:cNvPr id="367" name="Connettore 1 366"/>
            <p:cNvCxnSpPr/>
            <p:nvPr/>
          </p:nvCxnSpPr>
          <p:spPr>
            <a:xfrm flipV="1">
              <a:off x="4464005" y="5142092"/>
              <a:ext cx="3452125" cy="11104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reflection blurRad="6350" stA="50000" endA="300" endPos="90000" dir="5400000" sy="-100000" algn="bl" rotWithShape="0"/>
            </a:effectLst>
          </p:spPr>
        </p:cxnSp>
        <p:sp>
          <p:nvSpPr>
            <p:cNvPr id="368" name="CasellaDiTesto 367"/>
            <p:cNvSpPr txBox="1"/>
            <p:nvPr/>
          </p:nvSpPr>
          <p:spPr>
            <a:xfrm>
              <a:off x="5737740" y="4873760"/>
              <a:ext cx="1409132" cy="36925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 kern="0" dirty="0" err="1">
                  <a:solidFill>
                    <a:prstClr val="white">
                      <a:lumMod val="50000"/>
                    </a:prstClr>
                  </a:solidFill>
                  <a:latin typeface="Corbel" panose="020B0503020204020204"/>
                </a:rPr>
                <a:t>Infrastructure</a:t>
              </a:r>
              <a:endParaRPr lang="en-US" sz="1200" kern="0" dirty="0">
                <a:solidFill>
                  <a:prstClr val="white">
                    <a:lumMod val="50000"/>
                  </a:prstClr>
                </a:solidFill>
                <a:latin typeface="Corbel" panose="020B0503020204020204"/>
              </a:endParaRPr>
            </a:p>
          </p:txBody>
        </p:sp>
      </p:grpSp>
      <p:sp>
        <p:nvSpPr>
          <p:cNvPr id="6" name="Rettangolo arrotondato 5"/>
          <p:cNvSpPr/>
          <p:nvPr/>
        </p:nvSpPr>
        <p:spPr>
          <a:xfrm>
            <a:off x="2414050" y="3467446"/>
            <a:ext cx="3948515" cy="6558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  <p:pic>
        <p:nvPicPr>
          <p:cNvPr id="335" name="Immagine 3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4" y="1564895"/>
            <a:ext cx="1274492" cy="72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" name="Immagine 39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42" y="463386"/>
            <a:ext cx="1433555" cy="143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" name="Immagine 39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046">
            <a:off x="6278143" y="3892573"/>
            <a:ext cx="1726852" cy="1693597"/>
          </a:xfrm>
          <a:prstGeom prst="rect">
            <a:avLst/>
          </a:prstGeom>
        </p:spPr>
      </p:pic>
      <p:pic>
        <p:nvPicPr>
          <p:cNvPr id="400" name="Immagine 39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750" flipH="1">
            <a:off x="1424753" y="4190637"/>
            <a:ext cx="1303649" cy="1449913"/>
          </a:xfrm>
          <a:prstGeom prst="rect">
            <a:avLst/>
          </a:prstGeom>
        </p:spPr>
      </p:pic>
      <p:pic>
        <p:nvPicPr>
          <p:cNvPr id="404" name="Immagine 40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838" flipH="1">
            <a:off x="4439466" y="1240536"/>
            <a:ext cx="1423923" cy="158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" name="Immagine 43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5218">
            <a:off x="2418703" y="4788060"/>
            <a:ext cx="993191" cy="974063"/>
          </a:xfrm>
          <a:prstGeom prst="rect">
            <a:avLst/>
          </a:prstGeom>
        </p:spPr>
      </p:pic>
      <p:pic>
        <p:nvPicPr>
          <p:cNvPr id="440" name="Immagine 4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23" y="4859946"/>
            <a:ext cx="993191" cy="974063"/>
          </a:xfrm>
          <a:prstGeom prst="rect">
            <a:avLst/>
          </a:prstGeom>
        </p:spPr>
      </p:pic>
      <p:pic>
        <p:nvPicPr>
          <p:cNvPr id="447" name="Immagine 44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32" flipH="1">
            <a:off x="5563843" y="2026813"/>
            <a:ext cx="1303649" cy="144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Immagine 44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2298" flipH="1">
            <a:off x="5866469" y="2645033"/>
            <a:ext cx="981379" cy="109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Immagine 44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r="8587"/>
          <a:stretch/>
        </p:blipFill>
        <p:spPr bwMode="auto">
          <a:xfrm>
            <a:off x="2627786" y="909227"/>
            <a:ext cx="1224137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2" name="Text Box 72"/>
          <p:cNvSpPr txBox="1">
            <a:spLocks noChangeArrowheads="1"/>
          </p:cNvSpPr>
          <p:nvPr/>
        </p:nvSpPr>
        <p:spPr bwMode="auto">
          <a:xfrm>
            <a:off x="142883" y="37416"/>
            <a:ext cx="8817863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  <a:extLst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r-CH" altLang="ja-JP" sz="2800" dirty="0"/>
              <a:t>Applications, Mobile Apps, </a:t>
            </a:r>
            <a:r>
              <a:rPr lang="fr-CH" altLang="ja-JP" sz="2800" dirty="0" err="1"/>
              <a:t>Community</a:t>
            </a:r>
            <a:r>
              <a:rPr lang="fr-CH" altLang="ja-JP" sz="2800" dirty="0"/>
              <a:t> </a:t>
            </a:r>
            <a:r>
              <a:rPr lang="fr-CH" altLang="ja-JP" sz="2800" dirty="0" err="1"/>
              <a:t>Portals</a:t>
            </a:r>
            <a:r>
              <a:rPr lang="fr-CH" altLang="ja-JP" sz="2800" dirty="0"/>
              <a:t>, Clients</a:t>
            </a:r>
          </a:p>
        </p:txBody>
      </p:sp>
      <p:pic>
        <p:nvPicPr>
          <p:cNvPr id="453" name="Immagine 45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6620">
            <a:off x="2979951" y="5118665"/>
            <a:ext cx="864612" cy="847961"/>
          </a:xfrm>
          <a:prstGeom prst="rect">
            <a:avLst/>
          </a:prstGeom>
        </p:spPr>
      </p:pic>
      <p:pic>
        <p:nvPicPr>
          <p:cNvPr id="454" name="Immagine 45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0685">
            <a:off x="5295787" y="5118317"/>
            <a:ext cx="864612" cy="847961"/>
          </a:xfrm>
          <a:prstGeom prst="rect">
            <a:avLst/>
          </a:prstGeom>
        </p:spPr>
      </p:pic>
      <p:pic>
        <p:nvPicPr>
          <p:cNvPr id="455" name="Immagine 45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0685">
            <a:off x="4523252" y="5258039"/>
            <a:ext cx="749075" cy="734648"/>
          </a:xfrm>
          <a:prstGeom prst="rect">
            <a:avLst/>
          </a:prstGeom>
        </p:spPr>
      </p:pic>
      <p:pic>
        <p:nvPicPr>
          <p:cNvPr id="456" name="Immagine 45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9071">
            <a:off x="3944472" y="5254781"/>
            <a:ext cx="749075" cy="73464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40" y="3176861"/>
            <a:ext cx="1019139" cy="78425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7434" y="2158236"/>
            <a:ext cx="1081391" cy="92563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22894" r="22189"/>
          <a:stretch/>
        </p:blipFill>
        <p:spPr>
          <a:xfrm>
            <a:off x="7275609" y="2466406"/>
            <a:ext cx="748347" cy="746548"/>
          </a:xfrm>
          <a:prstGeom prst="rect">
            <a:avLst/>
          </a:prstGeom>
        </p:spPr>
      </p:pic>
      <p:pic>
        <p:nvPicPr>
          <p:cNvPr id="443" name="Immagine 44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3762">
            <a:off x="3571980" y="1100307"/>
            <a:ext cx="1366837" cy="134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3" name="Gruppo 269"/>
          <p:cNvGrpSpPr>
            <a:grpSpLocks/>
          </p:cNvGrpSpPr>
          <p:nvPr/>
        </p:nvGrpSpPr>
        <p:grpSpPr bwMode="auto">
          <a:xfrm>
            <a:off x="2435487" y="3490016"/>
            <a:ext cx="772436" cy="659955"/>
            <a:chOff x="2963593" y="2726286"/>
            <a:chExt cx="1030060" cy="879763"/>
          </a:xfrm>
        </p:grpSpPr>
        <p:sp>
          <p:nvSpPr>
            <p:cNvPr id="390" name="Rettangolo 389"/>
            <p:cNvSpPr/>
            <p:nvPr/>
          </p:nvSpPr>
          <p:spPr>
            <a:xfrm>
              <a:off x="2963593" y="3251811"/>
              <a:ext cx="1030060" cy="354238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it-IT" sz="1000" kern="0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rPr>
                <a:t>Mediation</a:t>
              </a:r>
              <a:endParaRPr lang="en-US" sz="1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orbel" panose="020B0503020204020204"/>
              </a:endParaRPr>
            </a:p>
          </p:txBody>
        </p:sp>
        <p:pic>
          <p:nvPicPr>
            <p:cNvPr id="391" name="Immagine 271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9160" y="2726286"/>
              <a:ext cx="570788" cy="628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uppo 17"/>
          <p:cNvGrpSpPr/>
          <p:nvPr/>
        </p:nvGrpSpPr>
        <p:grpSpPr>
          <a:xfrm>
            <a:off x="4089602" y="3593574"/>
            <a:ext cx="2313979" cy="507233"/>
            <a:chOff x="2981467" y="3606805"/>
            <a:chExt cx="2313979" cy="507233"/>
          </a:xfrm>
        </p:grpSpPr>
        <p:grpSp>
          <p:nvGrpSpPr>
            <p:cNvPr id="345" name="Gruppo 296"/>
            <p:cNvGrpSpPr>
              <a:grpSpLocks/>
            </p:cNvGrpSpPr>
            <p:nvPr/>
          </p:nvGrpSpPr>
          <p:grpSpPr bwMode="auto">
            <a:xfrm>
              <a:off x="4601708" y="3606805"/>
              <a:ext cx="693738" cy="431180"/>
              <a:chOff x="3833582" y="2978415"/>
              <a:chExt cx="925115" cy="574790"/>
            </a:xfrm>
          </p:grpSpPr>
          <p:sp>
            <p:nvSpPr>
              <p:cNvPr id="388" name="Rettangolo 387"/>
              <p:cNvSpPr/>
              <p:nvPr/>
            </p:nvSpPr>
            <p:spPr>
              <a:xfrm>
                <a:off x="3833582" y="3343697"/>
                <a:ext cx="925115" cy="209508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it-IT" sz="900" kern="0" dirty="0" err="1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QoS</a:t>
                </a:r>
                <a:r>
                  <a:rPr lang="it-IT" sz="900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 control</a:t>
                </a:r>
                <a:endParaRPr lang="en-US" sz="90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endParaRPr>
              </a:p>
            </p:txBody>
          </p:sp>
          <p:pic>
            <p:nvPicPr>
              <p:cNvPr id="389" name="Immagine 298"/>
              <p:cNvPicPr>
                <a:picLocks noChangeAspect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3616" y="2978415"/>
                <a:ext cx="256596" cy="254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4" name="Gruppo 321"/>
            <p:cNvGrpSpPr>
              <a:grpSpLocks/>
            </p:cNvGrpSpPr>
            <p:nvPr/>
          </p:nvGrpSpPr>
          <p:grpSpPr bwMode="auto">
            <a:xfrm>
              <a:off x="3650787" y="3614078"/>
              <a:ext cx="1168662" cy="499960"/>
              <a:chOff x="1304565" y="318391"/>
              <a:chExt cx="1168827" cy="499859"/>
            </a:xfrm>
          </p:grpSpPr>
          <p:sp>
            <p:nvSpPr>
              <p:cNvPr id="371" name="Rettangolo 370"/>
              <p:cNvSpPr/>
              <p:nvPr/>
            </p:nvSpPr>
            <p:spPr>
              <a:xfrm>
                <a:off x="1304565" y="449075"/>
                <a:ext cx="1168827" cy="36917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it-IT" sz="900" kern="0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/>
                  </a:rPr>
                  <a:t>Workflow</a:t>
                </a:r>
                <a:r>
                  <a:rPr lang="it-IT" sz="900" kern="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/>
                  </a:rPr>
                  <a:t> </a:t>
                </a:r>
                <a:r>
                  <a:rPr lang="it-IT" sz="900" kern="0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/>
                  </a:rPr>
                  <a:t>mangmt</a:t>
                </a:r>
                <a:endParaRPr lang="en-US" sz="900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/>
                </a:endParaRPr>
              </a:p>
            </p:txBody>
          </p:sp>
          <p:pic>
            <p:nvPicPr>
              <p:cNvPr id="372" name="Immagine 323"/>
              <p:cNvPicPr>
                <a:picLocks noChangeAspect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204" y="318391"/>
                <a:ext cx="549260" cy="26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7" name="Gruppo 324"/>
            <p:cNvGrpSpPr>
              <a:grpSpLocks/>
            </p:cNvGrpSpPr>
            <p:nvPr/>
          </p:nvGrpSpPr>
          <p:grpSpPr bwMode="auto">
            <a:xfrm>
              <a:off x="2981467" y="3612704"/>
              <a:ext cx="843887" cy="483537"/>
              <a:chOff x="-5968" y="347433"/>
              <a:chExt cx="844006" cy="483440"/>
            </a:xfrm>
          </p:grpSpPr>
          <p:pic>
            <p:nvPicPr>
              <p:cNvPr id="369" name="Immagine 325"/>
              <p:cNvPicPr>
                <a:picLocks noChangeAspect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901" y="347433"/>
                <a:ext cx="378991" cy="223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0" name="Rettangolo 369"/>
              <p:cNvSpPr/>
              <p:nvPr/>
            </p:nvSpPr>
            <p:spPr>
              <a:xfrm>
                <a:off x="-5968" y="461698"/>
                <a:ext cx="844006" cy="36917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it-IT" sz="900" kern="0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/>
                  </a:rPr>
                  <a:t>Tagging</a:t>
                </a:r>
                <a:endParaRPr lang="en-US" sz="900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61" name="Gruppo 2"/>
          <p:cNvGrpSpPr>
            <a:grpSpLocks/>
          </p:cNvGrpSpPr>
          <p:nvPr/>
        </p:nvGrpSpPr>
        <p:grpSpPr bwMode="auto">
          <a:xfrm>
            <a:off x="3059834" y="3617519"/>
            <a:ext cx="440855" cy="406695"/>
            <a:chOff x="419800" y="1684579"/>
            <a:chExt cx="440916" cy="406613"/>
          </a:xfrm>
        </p:grpSpPr>
        <p:sp>
          <p:nvSpPr>
            <p:cNvPr id="365" name="Rettangolo 364"/>
            <p:cNvSpPr/>
            <p:nvPr/>
          </p:nvSpPr>
          <p:spPr>
            <a:xfrm>
              <a:off x="419541" y="1953732"/>
              <a:ext cx="441387" cy="138085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it-IT" sz="800" kern="0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rPr>
                <a:t>Tiling</a:t>
              </a:r>
              <a:endParaRPr lang="en-US" sz="8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orbel" panose="020B0503020204020204"/>
              </a:endParaRPr>
            </a:p>
          </p:txBody>
        </p:sp>
        <p:pic>
          <p:nvPicPr>
            <p:cNvPr id="366" name="Immagine 356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27" y="1684579"/>
              <a:ext cx="272741" cy="298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2" name="Gruppo 1"/>
          <p:cNvGrpSpPr>
            <a:grpSpLocks/>
          </p:cNvGrpSpPr>
          <p:nvPr/>
        </p:nvGrpSpPr>
        <p:grpSpPr bwMode="auto">
          <a:xfrm>
            <a:off x="3459625" y="3661178"/>
            <a:ext cx="667067" cy="400171"/>
            <a:chOff x="858865" y="1755334"/>
            <a:chExt cx="667161" cy="400089"/>
          </a:xfrm>
        </p:grpSpPr>
        <p:sp>
          <p:nvSpPr>
            <p:cNvPr id="363" name="Rettangolo 362"/>
            <p:cNvSpPr/>
            <p:nvPr/>
          </p:nvSpPr>
          <p:spPr>
            <a:xfrm>
              <a:off x="858865" y="2027477"/>
              <a:ext cx="667161" cy="127946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it-IT" sz="800" kern="0" dirty="0" err="1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rPr>
                <a:t>Monitoring</a:t>
              </a:r>
              <a:endParaRPr lang="en-US" sz="8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orbel" panose="020B0503020204020204"/>
              </a:endParaRPr>
            </a:p>
          </p:txBody>
        </p:sp>
        <p:pic>
          <p:nvPicPr>
            <p:cNvPr id="364" name="Immagine 357"/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255" y="1755334"/>
              <a:ext cx="262826" cy="28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asellaDiTesto 6"/>
          <p:cNvSpPr txBox="1"/>
          <p:nvPr/>
        </p:nvSpPr>
        <p:spPr>
          <a:xfrm>
            <a:off x="1137898" y="3478708"/>
            <a:ext cx="126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3A537">
                    <a:lumMod val="50000"/>
                  </a:srgbClr>
                </a:solidFill>
                <a:latin typeface="Century Gothic" panose="020B0502020202020204"/>
              </a:rPr>
              <a:t>Brokering</a:t>
            </a:r>
          </a:p>
          <a:p>
            <a:pPr algn="r"/>
            <a:r>
              <a:rPr lang="en-US" dirty="0">
                <a:solidFill>
                  <a:srgbClr val="63A537">
                    <a:lumMod val="50000"/>
                  </a:srgbClr>
                </a:solidFill>
                <a:latin typeface="Century Gothic" panose="020B0502020202020204"/>
              </a:rPr>
              <a:t>Services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703290" y="4942089"/>
            <a:ext cx="8193399" cy="1848835"/>
            <a:chOff x="703286" y="4942086"/>
            <a:chExt cx="8193399" cy="1848835"/>
          </a:xfrm>
        </p:grpSpPr>
        <p:grpSp>
          <p:nvGrpSpPr>
            <p:cNvPr id="325" name="Gruppo 324"/>
            <p:cNvGrpSpPr>
              <a:grpSpLocks/>
            </p:cNvGrpSpPr>
            <p:nvPr/>
          </p:nvGrpSpPr>
          <p:grpSpPr bwMode="auto">
            <a:xfrm>
              <a:off x="5259124" y="6024810"/>
              <a:ext cx="623887" cy="600075"/>
              <a:chOff x="7453948" y="4218590"/>
              <a:chExt cx="447597" cy="454825"/>
            </a:xfrm>
          </p:grpSpPr>
          <p:pic>
            <p:nvPicPr>
              <p:cNvPr id="326" name="Immagine 158"/>
              <p:cNvPicPr>
                <a:picLocks noChangeAspect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6136" y="4218590"/>
                <a:ext cx="295409" cy="419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8" name="Immagine 159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3948" y="4392618"/>
                <a:ext cx="267490" cy="280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33" name="Gruppo 432"/>
            <p:cNvGrpSpPr>
              <a:grpSpLocks/>
            </p:cNvGrpSpPr>
            <p:nvPr/>
          </p:nvGrpSpPr>
          <p:grpSpPr bwMode="auto">
            <a:xfrm>
              <a:off x="1982553" y="5669202"/>
              <a:ext cx="625475" cy="600075"/>
              <a:chOff x="7453948" y="4218590"/>
              <a:chExt cx="447597" cy="454825"/>
            </a:xfrm>
          </p:grpSpPr>
          <p:pic>
            <p:nvPicPr>
              <p:cNvPr id="434" name="Immagine 180"/>
              <p:cNvPicPr>
                <a:picLocks noChangeAspect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6136" y="4218590"/>
                <a:ext cx="295409" cy="419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5" name="Immagine 434"/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rgbClr val="C0504D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3948" y="4392618"/>
                <a:ext cx="267490" cy="280797"/>
              </a:xfrm>
              <a:prstGeom prst="rect">
                <a:avLst/>
              </a:prstGeom>
            </p:spPr>
          </p:pic>
        </p:grpSp>
        <p:grpSp>
          <p:nvGrpSpPr>
            <p:cNvPr id="437" name="Gruppo 436"/>
            <p:cNvGrpSpPr>
              <a:grpSpLocks/>
            </p:cNvGrpSpPr>
            <p:nvPr/>
          </p:nvGrpSpPr>
          <p:grpSpPr bwMode="auto">
            <a:xfrm>
              <a:off x="4132741" y="6115188"/>
              <a:ext cx="625475" cy="601662"/>
              <a:chOff x="7453948" y="4218590"/>
              <a:chExt cx="447597" cy="454825"/>
            </a:xfrm>
          </p:grpSpPr>
          <p:pic>
            <p:nvPicPr>
              <p:cNvPr id="438" name="Immagine 196"/>
              <p:cNvPicPr>
                <a:picLocks noChangeAspect="1"/>
              </p:cNvPicPr>
              <p:nvPr/>
            </p:nvPicPr>
            <p:blipFill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6136" y="4218590"/>
                <a:ext cx="295409" cy="419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9" name="Immagine 438"/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rgbClr val="F7964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3948" y="4392618"/>
                <a:ext cx="267490" cy="280797"/>
              </a:xfrm>
              <a:prstGeom prst="rect">
                <a:avLst/>
              </a:prstGeom>
            </p:spPr>
          </p:pic>
        </p:grpSp>
        <p:grpSp>
          <p:nvGrpSpPr>
            <p:cNvPr id="11" name="Gruppo 10"/>
            <p:cNvGrpSpPr/>
            <p:nvPr/>
          </p:nvGrpSpPr>
          <p:grpSpPr>
            <a:xfrm>
              <a:off x="7418618" y="5140862"/>
              <a:ext cx="1478067" cy="1056680"/>
              <a:chOff x="-1413400" y="1930660"/>
              <a:chExt cx="1478067" cy="1056680"/>
            </a:xfrm>
          </p:grpSpPr>
          <p:pic>
            <p:nvPicPr>
              <p:cNvPr id="124" name="Immagine 123"/>
              <p:cNvPicPr>
                <a:picLocks noChangeAspect="1"/>
              </p:cNvPicPr>
              <p:nvPr/>
            </p:nvPicPr>
            <p:blipFill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946927" y="1930660"/>
                <a:ext cx="1011594" cy="859855"/>
              </a:xfrm>
              <a:prstGeom prst="rect">
                <a:avLst/>
              </a:prstGeom>
              <a:scene3d>
                <a:camera prst="perspectiveRight"/>
                <a:lightRig rig="threePt" dir="t"/>
              </a:scene3d>
            </p:spPr>
          </p:pic>
          <p:pic>
            <p:nvPicPr>
              <p:cNvPr id="125" name="Immagine 124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13400" y="2322918"/>
                <a:ext cx="664422" cy="664422"/>
              </a:xfrm>
              <a:prstGeom prst="rect">
                <a:avLst/>
              </a:prstGeom>
              <a:scene3d>
                <a:camera prst="perspectiveRight"/>
                <a:lightRig rig="threePt" dir="t"/>
              </a:scene3d>
            </p:spPr>
          </p:pic>
        </p:grpSp>
        <p:grpSp>
          <p:nvGrpSpPr>
            <p:cNvPr id="13" name="Gruppo 12"/>
            <p:cNvGrpSpPr/>
            <p:nvPr/>
          </p:nvGrpSpPr>
          <p:grpSpPr>
            <a:xfrm>
              <a:off x="6345004" y="5704705"/>
              <a:ext cx="1135155" cy="908438"/>
              <a:chOff x="-5999255" y="904270"/>
              <a:chExt cx="836656" cy="679000"/>
            </a:xfrm>
          </p:grpSpPr>
          <p:pic>
            <p:nvPicPr>
              <p:cNvPr id="130" name="Immagine 129"/>
              <p:cNvPicPr>
                <a:picLocks noChangeAspect="1"/>
              </p:cNvPicPr>
              <p:nvPr/>
            </p:nvPicPr>
            <p:blipFill>
              <a:blip r:embed="rId2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5999255" y="904270"/>
                <a:ext cx="760440" cy="653601"/>
              </a:xfrm>
              <a:prstGeom prst="rect">
                <a:avLst/>
              </a:prstGeom>
            </p:spPr>
          </p:pic>
          <p:pic>
            <p:nvPicPr>
              <p:cNvPr id="131" name="Immagine 130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43881" y="1201988"/>
                <a:ext cx="381282" cy="381282"/>
              </a:xfrm>
              <a:prstGeom prst="rect">
                <a:avLst/>
              </a:prstGeom>
            </p:spPr>
          </p:pic>
        </p:grpSp>
        <p:grpSp>
          <p:nvGrpSpPr>
            <p:cNvPr id="12" name="Gruppo 11"/>
            <p:cNvGrpSpPr/>
            <p:nvPr/>
          </p:nvGrpSpPr>
          <p:grpSpPr>
            <a:xfrm>
              <a:off x="703286" y="4942086"/>
              <a:ext cx="911126" cy="839753"/>
              <a:chOff x="-5264665" y="2187750"/>
              <a:chExt cx="911126" cy="839753"/>
            </a:xfrm>
          </p:grpSpPr>
          <p:pic>
            <p:nvPicPr>
              <p:cNvPr id="132" name="Immagine 131"/>
              <p:cNvPicPr>
                <a:picLocks noChangeAspect="1"/>
              </p:cNvPicPr>
              <p:nvPr/>
            </p:nvPicPr>
            <p:blipFill>
              <a:blip r:embed="rId2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5264665" y="2187750"/>
                <a:ext cx="634557" cy="814028"/>
              </a:xfrm>
              <a:prstGeom prst="rect">
                <a:avLst/>
              </a:prstGeom>
            </p:spPr>
          </p:pic>
          <p:pic>
            <p:nvPicPr>
              <p:cNvPr id="134" name="Immagine 133"/>
              <p:cNvPicPr>
                <a:picLocks noChangeAspect="1"/>
              </p:cNvPicPr>
              <p:nvPr/>
            </p:nvPicPr>
            <p:blipFill>
              <a:blip r:embed="rId28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27515" y="2553527"/>
                <a:ext cx="473976" cy="473976"/>
              </a:xfrm>
              <a:prstGeom prst="rect">
                <a:avLst/>
              </a:prstGeom>
            </p:spPr>
          </p:pic>
        </p:grpSp>
        <p:grpSp>
          <p:nvGrpSpPr>
            <p:cNvPr id="14" name="Gruppo 13"/>
            <p:cNvGrpSpPr/>
            <p:nvPr/>
          </p:nvGrpSpPr>
          <p:grpSpPr>
            <a:xfrm>
              <a:off x="3033330" y="6000717"/>
              <a:ext cx="713493" cy="790204"/>
              <a:chOff x="-1413400" y="467281"/>
              <a:chExt cx="713493" cy="790204"/>
            </a:xfrm>
          </p:grpSpPr>
          <p:pic>
            <p:nvPicPr>
              <p:cNvPr id="135" name="Immagine 134"/>
              <p:cNvPicPr>
                <a:picLocks noChangeAspect="1"/>
              </p:cNvPicPr>
              <p:nvPr/>
            </p:nvPicPr>
            <p:blipFill>
              <a:blip r:embed="rId2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1413400" y="467281"/>
                <a:ext cx="526284" cy="709065"/>
              </a:xfrm>
              <a:prstGeom prst="rect">
                <a:avLst/>
              </a:prstGeom>
            </p:spPr>
          </p:pic>
          <p:pic>
            <p:nvPicPr>
              <p:cNvPr id="136" name="Immagine 135"/>
              <p:cNvPicPr>
                <a:picLocks noChangeAspect="1"/>
              </p:cNvPicPr>
              <p:nvPr/>
            </p:nvPicPr>
            <p:blipFill>
              <a:blip r:embed="rId26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81189" y="876203"/>
                <a:ext cx="381282" cy="381282"/>
              </a:xfrm>
              <a:prstGeom prst="rect">
                <a:avLst/>
              </a:prstGeom>
            </p:spPr>
          </p:pic>
        </p:grpSp>
      </p:grpSp>
      <p:sp>
        <p:nvSpPr>
          <p:cNvPr id="102" name="Text Box 72"/>
          <p:cNvSpPr txBox="1">
            <a:spLocks noChangeArrowheads="1"/>
          </p:cNvSpPr>
          <p:nvPr/>
        </p:nvSpPr>
        <p:spPr bwMode="auto">
          <a:xfrm>
            <a:off x="5598425" y="1433195"/>
            <a:ext cx="1085851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fr-CH" altLang="ja-JP" sz="1600" b="1" i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GEOSS</a:t>
            </a:r>
            <a:r>
              <a:rPr lang="fr-CH" altLang="ja-JP" sz="1600" b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        </a:t>
            </a:r>
            <a:r>
              <a:rPr lang="fr-CH" altLang="ja-JP" sz="1600" b="1" i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Portal</a:t>
            </a:r>
          </a:p>
        </p:txBody>
      </p:sp>
      <p:sp>
        <p:nvSpPr>
          <p:cNvPr id="103" name="Text Box 72"/>
          <p:cNvSpPr txBox="1">
            <a:spLocks noChangeArrowheads="1"/>
          </p:cNvSpPr>
          <p:nvPr/>
        </p:nvSpPr>
        <p:spPr bwMode="auto">
          <a:xfrm>
            <a:off x="3175718" y="655802"/>
            <a:ext cx="818711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r>
              <a:rPr lang="fr-CH" altLang="ja-JP" sz="1600" b="1" i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CEOS </a:t>
            </a:r>
          </a:p>
          <a:p>
            <a:pPr algn="r">
              <a:defRPr/>
            </a:pPr>
            <a:r>
              <a:rPr lang="fr-CH" altLang="ja-JP" sz="1600" b="1" i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Water</a:t>
            </a:r>
            <a:r>
              <a:rPr lang="fr-CH" altLang="ja-JP" sz="1600" b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        </a:t>
            </a:r>
            <a:r>
              <a:rPr lang="fr-CH" altLang="ja-JP" sz="1600" b="1" i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Portal</a:t>
            </a:r>
          </a:p>
        </p:txBody>
      </p:sp>
      <p:sp>
        <p:nvSpPr>
          <p:cNvPr id="104" name="Text Box 72"/>
          <p:cNvSpPr txBox="1">
            <a:spLocks noChangeArrowheads="1"/>
          </p:cNvSpPr>
          <p:nvPr/>
        </p:nvSpPr>
        <p:spPr bwMode="auto">
          <a:xfrm>
            <a:off x="681635" y="613872"/>
            <a:ext cx="1154112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r>
              <a:rPr lang="fr-CH" altLang="ja-JP" sz="1600" b="1" i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WIS</a:t>
            </a:r>
          </a:p>
          <a:p>
            <a:pPr algn="r">
              <a:defRPr/>
            </a:pPr>
            <a:r>
              <a:rPr lang="fr-CH" altLang="ja-JP" sz="1600" b="1" i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(KMA </a:t>
            </a:r>
            <a:r>
              <a:rPr lang="fr-CH" altLang="ja-JP" sz="1600" b="1" i="1" kern="0" dirty="0" err="1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node</a:t>
            </a:r>
            <a:r>
              <a:rPr lang="fr-CH" altLang="ja-JP" sz="1600" b="1" i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) </a:t>
            </a:r>
          </a:p>
        </p:txBody>
      </p:sp>
      <p:sp>
        <p:nvSpPr>
          <p:cNvPr id="105" name="CasellaDiTesto 104"/>
          <p:cNvSpPr txBox="1"/>
          <p:nvPr/>
        </p:nvSpPr>
        <p:spPr>
          <a:xfrm>
            <a:off x="7854149" y="2846649"/>
            <a:ext cx="13901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My-GEOSS</a:t>
            </a:r>
          </a:p>
        </p:txBody>
      </p:sp>
      <p:sp>
        <p:nvSpPr>
          <p:cNvPr id="106" name="CasellaDiTesto 105"/>
          <p:cNvSpPr txBox="1"/>
          <p:nvPr/>
        </p:nvSpPr>
        <p:spPr>
          <a:xfrm>
            <a:off x="7570535" y="3486381"/>
            <a:ext cx="136447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AIP-8 pilots</a:t>
            </a:r>
          </a:p>
        </p:txBody>
      </p:sp>
      <p:sp>
        <p:nvSpPr>
          <p:cNvPr id="107" name="Text Box 72"/>
          <p:cNvSpPr txBox="1">
            <a:spLocks noChangeArrowheads="1"/>
          </p:cNvSpPr>
          <p:nvPr/>
        </p:nvSpPr>
        <p:spPr bwMode="auto">
          <a:xfrm>
            <a:off x="1533135" y="1728816"/>
            <a:ext cx="11541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CH" altLang="ja-JP" sz="1600" b="1" i="1" dirty="0" err="1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ArcGIS</a:t>
            </a:r>
            <a:endParaRPr lang="fr-CH" altLang="ja-JP" sz="1600" b="1" i="1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fr-CH" altLang="ja-JP" sz="16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online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-16398" y="6022788"/>
            <a:ext cx="2973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Vast </a:t>
            </a:r>
            <a:b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Data 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Supply 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System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4" name="CasellaDiTesto 113"/>
          <p:cNvSpPr txBox="1"/>
          <p:nvPr/>
        </p:nvSpPr>
        <p:spPr bwMode="auto">
          <a:xfrm>
            <a:off x="3575739" y="2720936"/>
            <a:ext cx="766557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 kern="0" dirty="0">
                <a:solidFill>
                  <a:srgbClr val="4780D6"/>
                </a:solidFill>
                <a:latin typeface="Corbel" panose="020B0503020204020204"/>
              </a:rPr>
              <a:t>Software</a:t>
            </a:r>
            <a:endParaRPr lang="en-US" sz="1200" kern="0" dirty="0">
              <a:solidFill>
                <a:srgbClr val="4780D6"/>
              </a:solidFill>
              <a:latin typeface="Corbel" panose="020B0503020204020204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3368008" y="2299065"/>
            <a:ext cx="1267479" cy="584775"/>
            <a:chOff x="3285799" y="2299325"/>
            <a:chExt cx="1267478" cy="584776"/>
          </a:xfrm>
        </p:grpSpPr>
        <p:sp>
          <p:nvSpPr>
            <p:cNvPr id="384" name="CasellaDiTesto 383"/>
            <p:cNvSpPr txBox="1"/>
            <p:nvPr/>
          </p:nvSpPr>
          <p:spPr bwMode="auto">
            <a:xfrm>
              <a:off x="3285799" y="2299325"/>
              <a:ext cx="989372" cy="584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3200" b="1" kern="0" dirty="0" err="1">
                  <a:solidFill>
                    <a:srgbClr val="0070C0"/>
                  </a:solidFill>
                  <a:latin typeface="Corbel" panose="020B0503020204020204"/>
                </a:rPr>
                <a:t>APIs</a:t>
              </a:r>
              <a:endParaRPr lang="en-US" sz="2400" b="1" kern="0" dirty="0">
                <a:solidFill>
                  <a:srgbClr val="0070C0"/>
                </a:solidFill>
                <a:latin typeface="Corbel" panose="020B0503020204020204"/>
              </a:endParaRPr>
            </a:p>
          </p:txBody>
        </p:sp>
        <p:pic>
          <p:nvPicPr>
            <p:cNvPr id="403" name="Immagine 402"/>
            <p:cNvPicPr>
              <a:picLocks noChangeAspect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592" y="2448592"/>
              <a:ext cx="346685" cy="34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1" name="Gruppo 312"/>
          <p:cNvGrpSpPr>
            <a:grpSpLocks/>
          </p:cNvGrpSpPr>
          <p:nvPr/>
        </p:nvGrpSpPr>
        <p:grpSpPr bwMode="auto">
          <a:xfrm>
            <a:off x="4054501" y="2919043"/>
            <a:ext cx="565281" cy="523464"/>
            <a:chOff x="4374607" y="2118426"/>
            <a:chExt cx="753814" cy="695691"/>
          </a:xfrm>
        </p:grpSpPr>
        <p:sp>
          <p:nvSpPr>
            <p:cNvPr id="377" name="Rettangolo 376"/>
            <p:cNvSpPr/>
            <p:nvPr/>
          </p:nvSpPr>
          <p:spPr>
            <a:xfrm>
              <a:off x="4374607" y="2621898"/>
              <a:ext cx="753814" cy="192219"/>
            </a:xfrm>
            <a:prstGeom prst="rect">
              <a:avLst/>
            </a:prstGeom>
            <a:noFill/>
            <a:ln w="19050" cap="flat" cmpd="sng" algn="ctr">
              <a:solidFill>
                <a:srgbClr val="FFFFFF"/>
              </a:solidFill>
              <a:prstDash val="solid"/>
            </a:ln>
            <a:effectLst>
              <a:softEdge rad="31750"/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it-IT" sz="90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rPr>
                <a:t>Access</a:t>
              </a:r>
              <a:endParaRPr lang="en-US" sz="9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orbel" panose="020B0503020204020204"/>
              </a:endParaRPr>
            </a:p>
          </p:txBody>
        </p:sp>
        <p:pic>
          <p:nvPicPr>
            <p:cNvPr id="378" name="Immagine 314"/>
            <p:cNvPicPr>
              <a:picLocks noChangeAspect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465" y="2118426"/>
              <a:ext cx="523059" cy="559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2" name="Gruppo 315"/>
          <p:cNvGrpSpPr>
            <a:grpSpLocks/>
          </p:cNvGrpSpPr>
          <p:nvPr/>
        </p:nvGrpSpPr>
        <p:grpSpPr bwMode="auto">
          <a:xfrm>
            <a:off x="3414743" y="2958452"/>
            <a:ext cx="727591" cy="493688"/>
            <a:chOff x="5001964" y="2148244"/>
            <a:chExt cx="970258" cy="656116"/>
          </a:xfrm>
        </p:grpSpPr>
        <p:pic>
          <p:nvPicPr>
            <p:cNvPr id="375" name="Immagine 374"/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DF5327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5356286" y="2148244"/>
              <a:ext cx="371751" cy="532968"/>
            </a:xfrm>
            <a:prstGeom prst="rect">
              <a:avLst/>
            </a:prstGeom>
          </p:spPr>
        </p:pic>
        <p:sp>
          <p:nvSpPr>
            <p:cNvPr id="376" name="Rettangolo 375"/>
            <p:cNvSpPr/>
            <p:nvPr/>
          </p:nvSpPr>
          <p:spPr>
            <a:xfrm>
              <a:off x="5001964" y="2569888"/>
              <a:ext cx="970258" cy="234472"/>
            </a:xfrm>
            <a:prstGeom prst="rect">
              <a:avLst/>
            </a:prstGeom>
            <a:noFill/>
            <a:ln w="19050" cap="flat" cmpd="sng" algn="ctr">
              <a:solidFill>
                <a:srgbClr val="FFFFFF"/>
              </a:solidFill>
              <a:prstDash val="solid"/>
            </a:ln>
            <a:effectLst>
              <a:softEdge rad="31750"/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it-IT" sz="90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rPr>
                <a:t>Evaluation</a:t>
              </a:r>
              <a:endParaRPr lang="en-US" sz="9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orbel" panose="020B0503020204020204"/>
              </a:endParaRPr>
            </a:p>
          </p:txBody>
        </p:sp>
      </p:grpSp>
      <p:pic>
        <p:nvPicPr>
          <p:cNvPr id="116" name="Immagine 115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82" y="727115"/>
            <a:ext cx="1433555" cy="143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3"/>
          <a:srcRect b="31343"/>
          <a:stretch/>
        </p:blipFill>
        <p:spPr>
          <a:xfrm>
            <a:off x="7107338" y="896614"/>
            <a:ext cx="1215483" cy="769627"/>
          </a:xfrm>
          <a:prstGeom prst="rect">
            <a:avLst/>
          </a:prstGeom>
        </p:spPr>
      </p:pic>
      <p:sp>
        <p:nvSpPr>
          <p:cNvPr id="117" name="Text Box 72"/>
          <p:cNvSpPr txBox="1">
            <a:spLocks noChangeArrowheads="1"/>
          </p:cNvSpPr>
          <p:nvPr/>
        </p:nvSpPr>
        <p:spPr bwMode="auto">
          <a:xfrm>
            <a:off x="7792466" y="1698714"/>
            <a:ext cx="1085851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fr-CH" altLang="ja-JP" sz="1600" b="1" i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China-GEOSS</a:t>
            </a:r>
            <a:r>
              <a:rPr lang="fr-CH" altLang="ja-JP" sz="1600" b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         </a:t>
            </a:r>
            <a:r>
              <a:rPr lang="fr-CH" altLang="ja-JP" sz="1600" b="1" i="1" kern="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Portal</a:t>
            </a:r>
          </a:p>
        </p:txBody>
      </p:sp>
      <p:pic>
        <p:nvPicPr>
          <p:cNvPr id="119" name="Immagine 11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238" flipH="1">
            <a:off x="5172629" y="829087"/>
            <a:ext cx="1722176" cy="263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Immagine 119"/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43" y="2448334"/>
            <a:ext cx="352599" cy="35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" name="Immagine 394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6700" r="10121" b="10436"/>
          <a:stretch/>
        </p:blipFill>
        <p:spPr bwMode="auto">
          <a:xfrm rot="19454925">
            <a:off x="1611791" y="1405848"/>
            <a:ext cx="1423519" cy="172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Immagine 107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11653" r="12379" b="10059"/>
          <a:stretch/>
        </p:blipFill>
        <p:spPr bwMode="auto">
          <a:xfrm rot="18598228">
            <a:off x="1340968" y="2033372"/>
            <a:ext cx="1391795" cy="15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5796" y="611066"/>
            <a:ext cx="1335696" cy="819103"/>
          </a:xfrm>
          <a:prstGeom prst="rect">
            <a:avLst/>
          </a:prstGeom>
        </p:spPr>
      </p:pic>
      <p:pic>
        <p:nvPicPr>
          <p:cNvPr id="451" name="Immagine 274"/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00" y="569871"/>
            <a:ext cx="1216135" cy="132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uppo 24"/>
          <p:cNvGrpSpPr/>
          <p:nvPr/>
        </p:nvGrpSpPr>
        <p:grpSpPr>
          <a:xfrm>
            <a:off x="5450231" y="1964173"/>
            <a:ext cx="699848" cy="696340"/>
            <a:chOff x="-1382922" y="2839679"/>
            <a:chExt cx="746021" cy="796366"/>
          </a:xfrm>
        </p:grpSpPr>
        <p:sp>
          <p:nvSpPr>
            <p:cNvPr id="24" name="Rettangolo 23"/>
            <p:cNvSpPr/>
            <p:nvPr/>
          </p:nvSpPr>
          <p:spPr bwMode="auto">
            <a:xfrm>
              <a:off x="-1147824" y="2958452"/>
              <a:ext cx="323404" cy="400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chemeClr val="tx2"/>
                </a:solidFill>
                <a:latin typeface="Tahoma" pitchFamily="34" charset="0"/>
              </a:endParaRP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382922" y="2839679"/>
              <a:ext cx="746021" cy="796366"/>
            </a:xfrm>
            <a:prstGeom prst="rect">
              <a:avLst/>
            </a:prstGeom>
          </p:spPr>
        </p:pic>
      </p:grpSp>
      <p:grpSp>
        <p:nvGrpSpPr>
          <p:cNvPr id="123" name="Gruppo 122"/>
          <p:cNvGrpSpPr/>
          <p:nvPr/>
        </p:nvGrpSpPr>
        <p:grpSpPr>
          <a:xfrm>
            <a:off x="5909297" y="2367119"/>
            <a:ext cx="699848" cy="696340"/>
            <a:chOff x="-1382922" y="2839679"/>
            <a:chExt cx="746021" cy="796366"/>
          </a:xfrm>
        </p:grpSpPr>
        <p:sp>
          <p:nvSpPr>
            <p:cNvPr id="126" name="Rettangolo 125"/>
            <p:cNvSpPr/>
            <p:nvPr/>
          </p:nvSpPr>
          <p:spPr bwMode="auto">
            <a:xfrm>
              <a:off x="-1147824" y="2958452"/>
              <a:ext cx="323404" cy="400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chemeClr val="tx2"/>
                </a:solidFill>
                <a:latin typeface="Tahoma" pitchFamily="34" charset="0"/>
              </a:endParaRPr>
            </a:p>
          </p:txBody>
        </p:sp>
        <p:pic>
          <p:nvPicPr>
            <p:cNvPr id="127" name="Immagine 126"/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382922" y="2839679"/>
              <a:ext cx="746021" cy="796366"/>
            </a:xfrm>
            <a:prstGeom prst="rect">
              <a:avLst/>
            </a:prstGeom>
          </p:spPr>
        </p:pic>
      </p:grpSp>
      <p:grpSp>
        <p:nvGrpSpPr>
          <p:cNvPr id="128" name="Gruppo 127"/>
          <p:cNvGrpSpPr/>
          <p:nvPr/>
        </p:nvGrpSpPr>
        <p:grpSpPr>
          <a:xfrm>
            <a:off x="6055183" y="2970835"/>
            <a:ext cx="699848" cy="696340"/>
            <a:chOff x="-1382922" y="2839679"/>
            <a:chExt cx="746021" cy="796366"/>
          </a:xfrm>
        </p:grpSpPr>
        <p:sp>
          <p:nvSpPr>
            <p:cNvPr id="129" name="Rettangolo 128"/>
            <p:cNvSpPr/>
            <p:nvPr/>
          </p:nvSpPr>
          <p:spPr bwMode="auto">
            <a:xfrm>
              <a:off x="-1147824" y="2958452"/>
              <a:ext cx="323404" cy="400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chemeClr val="tx2"/>
                </a:solidFill>
                <a:latin typeface="Tahoma" pitchFamily="34" charset="0"/>
              </a:endParaRPr>
            </a:p>
          </p:txBody>
        </p:sp>
        <p:pic>
          <p:nvPicPr>
            <p:cNvPr id="133" name="Immagine 132"/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382922" y="2839679"/>
              <a:ext cx="746021" cy="796366"/>
            </a:xfrm>
            <a:prstGeom prst="rect">
              <a:avLst/>
            </a:prstGeom>
          </p:spPr>
        </p:pic>
      </p:grpSp>
      <p:pic>
        <p:nvPicPr>
          <p:cNvPr id="28" name="Immagine 27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28" y="1445798"/>
            <a:ext cx="778563" cy="314419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33" y="1585198"/>
            <a:ext cx="476313" cy="333419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0400" y="1751377"/>
            <a:ext cx="1261120" cy="393000"/>
          </a:xfrm>
          <a:prstGeom prst="rect">
            <a:avLst/>
          </a:prstGeom>
        </p:spPr>
      </p:pic>
      <p:pic>
        <p:nvPicPr>
          <p:cNvPr id="137" name="Immagine 136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62" y="2088645"/>
            <a:ext cx="778563" cy="314419"/>
          </a:xfrm>
          <a:prstGeom prst="rect">
            <a:avLst/>
          </a:prstGeom>
        </p:spPr>
      </p:pic>
      <p:pic>
        <p:nvPicPr>
          <p:cNvPr id="109" name="Immagine 11"/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0" y="2449547"/>
            <a:ext cx="137477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67" y="2598787"/>
            <a:ext cx="661372" cy="444133"/>
          </a:xfrm>
          <a:prstGeom prst="rect">
            <a:avLst/>
          </a:prstGeom>
        </p:spPr>
      </p:pic>
      <p:pic>
        <p:nvPicPr>
          <p:cNvPr id="138" name="Immagine 137"/>
          <p:cNvPicPr>
            <a:picLocks noChangeAspect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77820" y="127289"/>
            <a:ext cx="3227384" cy="2051915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63500"/>
          </a:effectLst>
        </p:spPr>
      </p:pic>
      <p:sp>
        <p:nvSpPr>
          <p:cNvPr id="139" name="CasellaDiTesto 138"/>
          <p:cNvSpPr txBox="1"/>
          <p:nvPr/>
        </p:nvSpPr>
        <p:spPr>
          <a:xfrm>
            <a:off x="2269911" y="1494692"/>
            <a:ext cx="311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GEOSS </a:t>
            </a: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</a:t>
            </a: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Developers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6" name="Immagine 155"/>
          <p:cNvPicPr>
            <a:picLocks noChangeAspect="1"/>
          </p:cNvPicPr>
          <p:nvPr/>
        </p:nvPicPr>
        <p:blipFill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59" y="5403387"/>
            <a:ext cx="929168" cy="415029"/>
          </a:xfrm>
          <a:prstGeom prst="rect">
            <a:avLst/>
          </a:prstGeom>
        </p:spPr>
      </p:pic>
      <p:pic>
        <p:nvPicPr>
          <p:cNvPr id="157" name="Immagine 156"/>
          <p:cNvPicPr>
            <a:picLocks noChangeAspect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6895" y="5606868"/>
            <a:ext cx="1377647" cy="342272"/>
          </a:xfrm>
          <a:prstGeom prst="rect">
            <a:avLst/>
          </a:prstGeom>
        </p:spPr>
      </p:pic>
      <p:pic>
        <p:nvPicPr>
          <p:cNvPr id="158" name="Immagine 15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99" y="5235819"/>
            <a:ext cx="658664" cy="249839"/>
          </a:xfrm>
          <a:prstGeom prst="rect">
            <a:avLst/>
          </a:prstGeom>
        </p:spPr>
      </p:pic>
      <p:pic>
        <p:nvPicPr>
          <p:cNvPr id="159" name="Immagine 158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14" y="5017323"/>
            <a:ext cx="405783" cy="414508"/>
          </a:xfrm>
          <a:prstGeom prst="rect">
            <a:avLst/>
          </a:prstGeom>
        </p:spPr>
      </p:pic>
      <p:pic>
        <p:nvPicPr>
          <p:cNvPr id="160" name="Immagine 159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55" y="5089372"/>
            <a:ext cx="824423" cy="334127"/>
          </a:xfrm>
          <a:prstGeom prst="rect">
            <a:avLst/>
          </a:prstGeom>
        </p:spPr>
      </p:pic>
      <p:pic>
        <p:nvPicPr>
          <p:cNvPr id="161" name="Immagine 160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14" y="4766576"/>
            <a:ext cx="419100" cy="457200"/>
          </a:xfrm>
          <a:prstGeom prst="rect">
            <a:avLst/>
          </a:prstGeom>
        </p:spPr>
      </p:pic>
      <p:pic>
        <p:nvPicPr>
          <p:cNvPr id="162" name="Immagine 16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7" y="5014261"/>
            <a:ext cx="1552623" cy="309236"/>
          </a:xfrm>
          <a:prstGeom prst="rect">
            <a:avLst/>
          </a:prstGeom>
        </p:spPr>
      </p:pic>
      <p:pic>
        <p:nvPicPr>
          <p:cNvPr id="163" name="Immagine 162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83" y="5026973"/>
            <a:ext cx="598919" cy="431221"/>
          </a:xfrm>
          <a:prstGeom prst="rect">
            <a:avLst/>
          </a:prstGeom>
        </p:spPr>
      </p:pic>
      <p:pic>
        <p:nvPicPr>
          <p:cNvPr id="164" name="Immagine 163"/>
          <p:cNvPicPr>
            <a:picLocks noChangeAspect="1"/>
          </p:cNvPicPr>
          <p:nvPr/>
        </p:nvPicPr>
        <p:blipFill>
          <a:blip r:embed="rId5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16" y="5449693"/>
            <a:ext cx="1153163" cy="264965"/>
          </a:xfrm>
          <a:prstGeom prst="rect">
            <a:avLst/>
          </a:prstGeom>
        </p:spPr>
      </p:pic>
      <p:pic>
        <p:nvPicPr>
          <p:cNvPr id="165" name="Immagine 164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283" y="5525345"/>
            <a:ext cx="642367" cy="299771"/>
          </a:xfrm>
          <a:prstGeom prst="rect">
            <a:avLst/>
          </a:prstGeom>
        </p:spPr>
      </p:pic>
      <p:pic>
        <p:nvPicPr>
          <p:cNvPr id="166" name="Immagine 165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776105" y="4536299"/>
            <a:ext cx="362388" cy="362388"/>
          </a:xfrm>
          <a:prstGeom prst="rect">
            <a:avLst/>
          </a:prstGeom>
        </p:spPr>
      </p:pic>
      <p:pic>
        <p:nvPicPr>
          <p:cNvPr id="167" name="Immagine 166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80" y="5426600"/>
            <a:ext cx="647485" cy="434808"/>
          </a:xfrm>
          <a:prstGeom prst="rect">
            <a:avLst/>
          </a:prstGeom>
        </p:spPr>
      </p:pic>
      <p:pic>
        <p:nvPicPr>
          <p:cNvPr id="168" name="Immagine 167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67" y="4688311"/>
            <a:ext cx="489860" cy="342903"/>
          </a:xfrm>
          <a:prstGeom prst="rect">
            <a:avLst/>
          </a:prstGeom>
        </p:spPr>
      </p:pic>
      <p:pic>
        <p:nvPicPr>
          <p:cNvPr id="169" name="Immagine 168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38" y="4457298"/>
            <a:ext cx="480379" cy="480379"/>
          </a:xfrm>
          <a:prstGeom prst="rect">
            <a:avLst/>
          </a:prstGeom>
        </p:spPr>
      </p:pic>
      <p:pic>
        <p:nvPicPr>
          <p:cNvPr id="170" name="Immagine 169"/>
          <p:cNvPicPr>
            <a:picLocks noChangeAspect="1"/>
          </p:cNvPicPr>
          <p:nvPr/>
        </p:nvPicPr>
        <p:blipFill>
          <a:blip r:embed="rId5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42" y="4797782"/>
            <a:ext cx="709020" cy="570439"/>
          </a:xfrm>
          <a:prstGeom prst="rect">
            <a:avLst/>
          </a:prstGeom>
        </p:spPr>
      </p:pic>
      <p:sp>
        <p:nvSpPr>
          <p:cNvPr id="171" name="CasellaDiTesto 170"/>
          <p:cNvSpPr txBox="1"/>
          <p:nvPr/>
        </p:nvSpPr>
        <p:spPr>
          <a:xfrm>
            <a:off x="3537495" y="4446044"/>
            <a:ext cx="1669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.. and more ...</a:t>
            </a:r>
          </a:p>
        </p:txBody>
      </p:sp>
    </p:spTree>
    <p:extLst>
      <p:ext uri="{BB962C8B-B14F-4D97-AF65-F5344CB8AC3E}">
        <p14:creationId xmlns:p14="http://schemas.microsoft.com/office/powerpoint/2010/main" val="382422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animBg="1"/>
      <p:bldP spid="346" grpId="0" animBg="1"/>
      <p:bldP spid="6" grpId="0" animBg="1"/>
      <p:bldP spid="7" grpId="0"/>
      <p:bldP spid="102" grpId="0"/>
      <p:bldP spid="103" grpId="0"/>
      <p:bldP spid="104" grpId="0"/>
      <p:bldP spid="105" grpId="0"/>
      <p:bldP spid="106" grpId="0"/>
      <p:bldP spid="107" grpId="0"/>
      <p:bldP spid="114" grpId="0" animBg="1"/>
      <p:bldP spid="117" grpId="0"/>
      <p:bldP spid="139" grpId="0"/>
      <p:bldP spid="1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63641" y="803174"/>
            <a:ext cx="6640831" cy="911192"/>
          </a:xfr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0" dirty="0" smtClean="0"/>
              <a:t>Cloud IaaS and PaaS</a:t>
            </a:r>
            <a:endParaRPr lang="en-US" sz="4800" b="0" dirty="0"/>
          </a:p>
        </p:txBody>
      </p:sp>
      <p:graphicFrame>
        <p:nvGraphicFramePr>
          <p:cNvPr id="6" name="Segnaposto contenuto 3"/>
          <p:cNvGraphicFramePr>
            <a:graphicFrameLocks/>
          </p:cNvGraphicFramePr>
          <p:nvPr>
            <p:extLst/>
          </p:nvPr>
        </p:nvGraphicFramePr>
        <p:xfrm>
          <a:off x="855663" y="2139417"/>
          <a:ext cx="74295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859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84E5984-2341-4C83-8BE9-5915297D1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684E5984-2341-4C83-8BE9-5915297D1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684E5984-2341-4C83-8BE9-5915297D1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D6D6D1-ABE6-4857-9A91-6F6C78CAF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61D6D6D1-ABE6-4857-9A91-6F6C78CAF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61D6D6D1-ABE6-4857-9A91-6F6C78CAF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6C1133-5CFB-4DD0-8E07-B8B81510A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9E6C1133-5CFB-4DD0-8E07-B8B81510A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9E6C1133-5CFB-4DD0-8E07-B8B81510A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45025B-6CD1-4BB5-BE53-0EA75F249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BF45025B-6CD1-4BB5-BE53-0EA75F249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BF45025B-6CD1-4BB5-BE53-0EA75F249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10E7DDA-A986-48D4-ACAB-AFF1D25FE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410E7DDA-A986-48D4-ACAB-AFF1D25FE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410E7DDA-A986-48D4-ACAB-AFF1D25FE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55EFBC-1E5B-47C4-9114-5F7FADA51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A655EFBC-1E5B-47C4-9114-5F7FADA51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A655EFBC-1E5B-47C4-9114-5F7FADA51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01B6813-FC36-44A7-A39F-0ED379ACA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001B6813-FC36-44A7-A39F-0ED379ACA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001B6813-FC36-44A7-A39F-0ED379ACA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AA3818-210D-427A-BF37-480BD2FD0D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10AA3818-210D-427A-BF37-480BD2FD0D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10AA3818-210D-427A-BF37-480BD2FD0D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949510-276E-FE43-BFD9-6701EAAB4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49949510-276E-FE43-BFD9-6701EAAB4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49949510-276E-FE43-BFD9-6701EAAB4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FCF6E2-152A-6042-8664-7D61A33B1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D6FCF6E2-152A-6042-8664-7D61A33B1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D6FCF6E2-152A-6042-8664-7D61A33B1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9468CF-C2B6-43A5-B1C5-F1869ACC5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graphicEl>
                                              <a:dgm id="{F99468CF-C2B6-43A5-B1C5-F1869ACC5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graphicEl>
                                              <a:dgm id="{F99468CF-C2B6-43A5-B1C5-F1869ACC5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E84937-F59C-407C-AAE0-25596E181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F6E84937-F59C-407C-AAE0-25596E181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graphicEl>
                                              <a:dgm id="{F6E84937-F59C-407C-AAE0-25596E181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C5D1811-A865-544C-861E-67811CF4D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2C5D1811-A865-544C-861E-67811CF4D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2C5D1811-A865-544C-861E-67811CF4D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0AE79B-288F-614E-B3AA-E3327109A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800AE79B-288F-614E-B3AA-E3327109A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graphicEl>
                                              <a:dgm id="{800AE79B-288F-614E-B3AA-E3327109A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7103</TotalTime>
  <Words>1042</Words>
  <Application>Microsoft Office PowerPoint</Application>
  <PresentationFormat>Presentazione su schermo (4:3)</PresentationFormat>
  <Paragraphs>346</Paragraphs>
  <Slides>26</Slides>
  <Notes>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6" baseType="lpstr">
      <vt:lpstr>Adobe Gothic Std B</vt:lpstr>
      <vt:lpstr>SimSun</vt:lpstr>
      <vt:lpstr>SimSun</vt:lpstr>
      <vt:lpstr>Aharoni</vt:lpstr>
      <vt:lpstr>Arial</vt:lpstr>
      <vt:lpstr>Calibri</vt:lpstr>
      <vt:lpstr>Century Gothic</vt:lpstr>
      <vt:lpstr>Corbel</vt:lpstr>
      <vt:lpstr>Courier New</vt:lpstr>
      <vt:lpstr>Forte</vt:lpstr>
      <vt:lpstr>Minion Pro Cond</vt:lpstr>
      <vt:lpstr>MS PGothic</vt:lpstr>
      <vt:lpstr>MS PGothic</vt:lpstr>
      <vt:lpstr>Tahoma</vt:lpstr>
      <vt:lpstr>Times New Roman</vt:lpstr>
      <vt:lpstr>Trebuchet MS</vt:lpstr>
      <vt:lpstr>Wingdings</vt:lpstr>
      <vt:lpstr>Wingdings 2</vt:lpstr>
      <vt:lpstr>Blank Presentation</vt:lpstr>
      <vt:lpstr>Grafico</vt:lpstr>
      <vt:lpstr>GEOSS Common Infrastructure (GCI) for Earth Observation Networks</vt:lpstr>
      <vt:lpstr>GEOSS Discovery and Access Infrastructure</vt:lpstr>
      <vt:lpstr>Presentazione standard di PowerPoint</vt:lpstr>
      <vt:lpstr>Presentazione standard di PowerPoint</vt:lpstr>
      <vt:lpstr>Presentazione standard di PowerPoint</vt:lpstr>
      <vt:lpstr>GCI Providers Evolution and statistics</vt:lpstr>
      <vt:lpstr>Big Data challenges for the GCI</vt:lpstr>
      <vt:lpstr>Presentazione standard di PowerPoint</vt:lpstr>
      <vt:lpstr>Cloud IaaS and PaaS</vt:lpstr>
      <vt:lpstr>GEO DAB in the Cloud</vt:lpstr>
      <vt:lpstr>GCI (GEO DAB) Usage Statistics</vt:lpstr>
      <vt:lpstr>GCI APIs</vt:lpstr>
      <vt:lpstr>Authentication</vt:lpstr>
      <vt:lpstr>Ranking  and paging</vt:lpstr>
      <vt:lpstr>Search refinement</vt:lpstr>
      <vt:lpstr>Presentazione standard di PowerPoint</vt:lpstr>
      <vt:lpstr>The next future</vt:lpstr>
      <vt:lpstr>The Architectural Evolutions</vt:lpstr>
      <vt:lpstr>Presentazione standard di PowerPoint</vt:lpstr>
      <vt:lpstr>2005 GEOSS Implementation Plan Reference Document</vt:lpstr>
      <vt:lpstr>What if…</vt:lpstr>
      <vt:lpstr>GEO Model Web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</dc:creator>
  <cp:lastModifiedBy>Stefano</cp:lastModifiedBy>
  <cp:revision>189</cp:revision>
  <dcterms:created xsi:type="dcterms:W3CDTF">2015-09-04T10:13:17Z</dcterms:created>
  <dcterms:modified xsi:type="dcterms:W3CDTF">2015-09-21T09:49:50Z</dcterms:modified>
</cp:coreProperties>
</file>